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ABD3C8AE-B863-4F8F-BFDA-A9AE61C87177}">
          <p14:sldIdLst>
            <p14:sldId id="256"/>
            <p14:sldId id="257"/>
            <p14:sldId id="258"/>
            <p14:sldId id="259"/>
            <p14:sldId id="263"/>
            <p14:sldId id="260"/>
            <p14:sldId id="262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71" autoAdjust="0"/>
  </p:normalViewPr>
  <p:slideViewPr>
    <p:cSldViewPr>
      <p:cViewPr varScale="1">
        <p:scale>
          <a:sx n="81" d="100"/>
          <a:sy n="81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9363609-DCC9-4F38-93F0-1F87537D52DA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FB9B1C3-6C53-4B55-8C3D-6A84F7139A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3609-DCC9-4F38-93F0-1F87537D52DA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B1C3-6C53-4B55-8C3D-6A84F7139A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3609-DCC9-4F38-93F0-1F87537D52DA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B1C3-6C53-4B55-8C3D-6A84F7139A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9363609-DCC9-4F38-93F0-1F87537D52DA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B1C3-6C53-4B55-8C3D-6A84F7139A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9363609-DCC9-4F38-93F0-1F87537D52DA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FB9B1C3-6C53-4B55-8C3D-6A84F7139ABF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9363609-DCC9-4F38-93F0-1F87537D52DA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FB9B1C3-6C53-4B55-8C3D-6A84F7139A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9363609-DCC9-4F38-93F0-1F87537D52DA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FB9B1C3-6C53-4B55-8C3D-6A84F7139AB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3609-DCC9-4F38-93F0-1F87537D52DA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B1C3-6C53-4B55-8C3D-6A84F7139A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9363609-DCC9-4F38-93F0-1F87537D52DA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FB9B1C3-6C53-4B55-8C3D-6A84F7139A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9363609-DCC9-4F38-93F0-1F87537D52DA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FB9B1C3-6C53-4B55-8C3D-6A84F7139AB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9363609-DCC9-4F38-93F0-1F87537D52DA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FB9B1C3-6C53-4B55-8C3D-6A84F7139AB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9363609-DCC9-4F38-93F0-1F87537D52DA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FB9B1C3-6C53-4B55-8C3D-6A84F7139ABF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FZ3pj_Zkld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Grupa poziomki</a:t>
            </a:r>
            <a:br>
              <a:rPr lang="pl-PL" b="1" dirty="0"/>
            </a:br>
            <a:r>
              <a:rPr lang="pl-PL" b="1" dirty="0" smtClean="0"/>
              <a:t>Ciocia Gosia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5" y="1628800"/>
            <a:ext cx="8213086" cy="451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0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7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TEMAT  TYGODNIA : CHCIAŁBYM ZOSTAĆ SPORTOWCEM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b="1" dirty="0" smtClean="0"/>
              <a:t>TEMAT DNIA 1 : MOJA ULUBIONA ZABAWA RUCHOWA</a:t>
            </a:r>
          </a:p>
          <a:p>
            <a:r>
              <a:rPr lang="pl-PL" b="1" dirty="0" smtClean="0"/>
              <a:t>1. Zabawa rozwijająca mowę</a:t>
            </a:r>
          </a:p>
          <a:p>
            <a:r>
              <a:rPr lang="pl-PL" b="1" dirty="0" smtClean="0"/>
              <a:t>– Sposób na nudę, na podstawie wiersza Marii Kownackiej</a:t>
            </a:r>
          </a:p>
          <a:p>
            <a:r>
              <a:rPr lang="pl-PL" b="1" dirty="0" smtClean="0"/>
              <a:t>Słoneczko po deszczu.</a:t>
            </a:r>
          </a:p>
          <a:p>
            <a:endParaRPr lang="pl-PL" dirty="0" smtClean="0"/>
          </a:p>
          <a:p>
            <a:r>
              <a:rPr lang="pl-PL" dirty="0" smtClean="0"/>
              <a:t>Zatuliły kwiatki płatki, główki chylą do rabatki.</a:t>
            </a:r>
          </a:p>
          <a:p>
            <a:r>
              <a:rPr lang="pl-PL" dirty="0" smtClean="0"/>
              <a:t>Kap! Kap! Kap! (Dzieci powtarzają).</a:t>
            </a:r>
          </a:p>
          <a:p>
            <a:r>
              <a:rPr lang="pl-PL" dirty="0" smtClean="0"/>
              <a:t>Deszcz ustaje, płyną chmury, kwiaty wznoszą się do góry!</a:t>
            </a:r>
          </a:p>
          <a:p>
            <a:r>
              <a:rPr lang="pl-PL" dirty="0" smtClean="0"/>
              <a:t>Ho! Ho! Ho! (Dzieci powtarzają).</a:t>
            </a:r>
          </a:p>
          <a:p>
            <a:r>
              <a:rPr lang="pl-PL" dirty="0" smtClean="0"/>
              <a:t>Wiatr tu pędzi na wyścigi. Wiatr kołysze nam łodygi.</a:t>
            </a:r>
          </a:p>
          <a:p>
            <a:r>
              <a:rPr lang="pl-PL" dirty="0" smtClean="0"/>
              <a:t>Wiu! Wiu! </a:t>
            </a:r>
            <a:r>
              <a:rPr lang="pl-PL" dirty="0" err="1" smtClean="0"/>
              <a:t>Wiuu</a:t>
            </a:r>
            <a:r>
              <a:rPr lang="pl-PL" dirty="0" smtClean="0"/>
              <a:t>! (Dzieci powtarzają).</a:t>
            </a:r>
          </a:p>
          <a:p>
            <a:r>
              <a:rPr lang="pl-PL" dirty="0" smtClean="0"/>
              <a:t>Biegną dzieci tu z ochotą: uważajcie – takie błoto!</a:t>
            </a:r>
          </a:p>
          <a:p>
            <a:r>
              <a:rPr lang="pl-PL" dirty="0" smtClean="0"/>
              <a:t>Hyc! Hyc! Hyc! (Dzieci powtarzają).</a:t>
            </a:r>
          </a:p>
          <a:p>
            <a:r>
              <a:rPr lang="pl-PL" dirty="0" smtClean="0"/>
              <a:t>Byle słonko nam nie zgasło – róbmy prędko z błota masło!</a:t>
            </a:r>
          </a:p>
          <a:p>
            <a:r>
              <a:rPr lang="pl-PL" dirty="0" smtClean="0"/>
              <a:t>Chlap! Chlap! Chlap! (Dzieci powtarzają).</a:t>
            </a:r>
          </a:p>
          <a:p>
            <a:r>
              <a:rPr lang="pl-PL" dirty="0" smtClean="0"/>
              <a:t>Teraz baczność – kroki duże, przeskoczymy przez kałużę!</a:t>
            </a:r>
          </a:p>
          <a:p>
            <a:r>
              <a:rPr lang="pl-PL" dirty="0" smtClean="0"/>
              <a:t>Hop! Hop! Hop! (Dzieci powtarzają).</a:t>
            </a:r>
          </a:p>
          <a:p>
            <a:r>
              <a:rPr lang="pl-PL" dirty="0" smtClean="0"/>
              <a:t>Już pogoda – słonko świeci, maszerują sobie dzieci.</a:t>
            </a:r>
          </a:p>
          <a:p>
            <a:r>
              <a:rPr lang="pl-PL" dirty="0" smtClean="0"/>
              <a:t>Raz, dwa trzy. (Dzieci klaszczą 3 razy).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4"/>
          <a:stretch/>
        </p:blipFill>
        <p:spPr>
          <a:xfrm>
            <a:off x="6283239" y="1844824"/>
            <a:ext cx="2664297" cy="4392488"/>
          </a:xfrm>
          <a:prstGeom prst="rect">
            <a:avLst/>
          </a:prstGeom>
          <a:ln>
            <a:noFill/>
          </a:ln>
        </p:spPr>
      </p:pic>
      <p:pic>
        <p:nvPicPr>
          <p:cNvPr id="7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2. Zabawa ruchowo-naśladowcza Rób to, co ja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. Rodzic wykonuje proste ćwiczenia (np. podskoki, przysiady, skłony do przodu, skłony w bok, wymachy nóg, rąk), stojąc przed dziećmi, a one go naśladują. </a:t>
            </a:r>
          </a:p>
          <a:p>
            <a:pPr marL="0" indent="0">
              <a:buNone/>
            </a:pPr>
            <a:endParaRPr lang="pl-PL" sz="2400" b="1" dirty="0" smtClean="0">
              <a:solidFill>
                <a:srgbClr val="FF0000"/>
              </a:solidFill>
            </a:endParaRPr>
          </a:p>
          <a:p>
            <a:endParaRPr lang="pl-PL" sz="2400" b="1" i="1" dirty="0">
              <a:solidFill>
                <a:srgbClr val="FF0000"/>
              </a:solidFill>
            </a:endParaRPr>
          </a:p>
        </p:txBody>
      </p:sp>
      <p:pic>
        <p:nvPicPr>
          <p:cNvPr id="4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70712" y="4077072"/>
            <a:ext cx="609600" cy="60960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5"/>
          <a:stretch/>
        </p:blipFill>
        <p:spPr>
          <a:xfrm>
            <a:off x="971600" y="3357120"/>
            <a:ext cx="4489560" cy="230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8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/>
              <a:t>3. Dzień 2; Słuchanie wiersza Jadwigi </a:t>
            </a:r>
            <a:r>
              <a:rPr lang="pl-PL" sz="2400" dirty="0" err="1" smtClean="0"/>
              <a:t>Koczanowskiej</a:t>
            </a:r>
            <a:r>
              <a:rPr lang="pl-PL" sz="2400" dirty="0" smtClean="0"/>
              <a:t> Gimnastyka.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1800" b="1" dirty="0" smtClean="0"/>
              <a:t>• Wskazywanie części ciała wymienionych przez Rodzica.</a:t>
            </a:r>
          </a:p>
          <a:p>
            <a:r>
              <a:rPr lang="pl-PL" sz="1800" dirty="0" smtClean="0"/>
              <a:t>Rodzic mówi krótką rymowankę. Dzieci powtarzają ją i pokazują część ciała, której nazwę Rodzic</a:t>
            </a:r>
          </a:p>
          <a:p>
            <a:r>
              <a:rPr lang="pl-PL" sz="1800" dirty="0" smtClean="0"/>
              <a:t>wymienił po zakończeniu rymowanki. Dbamy o nasze ciało, żeby dobrze nam działało.</a:t>
            </a:r>
          </a:p>
          <a:p>
            <a:r>
              <a:rPr lang="pl-PL" sz="1800" dirty="0" smtClean="0"/>
              <a:t>Rodzic mówi: ręka (noga, głowa, szyja, brzuch, kolano, ucho, łokieć). </a:t>
            </a:r>
          </a:p>
          <a:p>
            <a:r>
              <a:rPr lang="pl-PL" sz="1800" dirty="0" smtClean="0"/>
              <a:t> Dzieci uwielbiają ta piosenką: https</a:t>
            </a:r>
            <a:r>
              <a:rPr lang="pl-PL" sz="1800" dirty="0"/>
              <a:t>://www.youtube.com/watch?v=30BVfTvlsrE</a:t>
            </a:r>
            <a:endParaRPr lang="pl-PL" sz="1800" dirty="0" smtClean="0"/>
          </a:p>
          <a:p>
            <a:r>
              <a:rPr lang="pl-PL" sz="1800" b="1" dirty="0" smtClean="0"/>
              <a:t>4. Słuchanie wiersza.</a:t>
            </a:r>
          </a:p>
          <a:p>
            <a:r>
              <a:rPr lang="pl-PL" sz="1800" dirty="0" smtClean="0"/>
              <a:t>Gimnastyka to zabawa, ale</a:t>
            </a:r>
          </a:p>
          <a:p>
            <a:r>
              <a:rPr lang="pl-PL" sz="1800" dirty="0" smtClean="0"/>
              <a:t>także ważna sprawa, bo to</a:t>
            </a:r>
          </a:p>
          <a:p>
            <a:r>
              <a:rPr lang="pl-PL" sz="1800" dirty="0" smtClean="0"/>
              <a:t>sposób jest jedyny, żeby</a:t>
            </a:r>
          </a:p>
          <a:p>
            <a:r>
              <a:rPr lang="pl-PL" sz="1800" dirty="0" smtClean="0"/>
              <a:t>silnym być i zwinnym. </a:t>
            </a:r>
          </a:p>
          <a:p>
            <a:r>
              <a:rPr lang="pl-PL" sz="1800" dirty="0" smtClean="0"/>
              <a:t>Skłony, skoki i przysiady</a:t>
            </a:r>
          </a:p>
          <a:p>
            <a:r>
              <a:rPr lang="pl-PL" sz="1800" dirty="0" smtClean="0"/>
              <a:t>trzeba ćwiczyć – nie ma</a:t>
            </a:r>
          </a:p>
          <a:p>
            <a:r>
              <a:rPr lang="pl-PL" sz="1800" dirty="0" smtClean="0"/>
              <a:t>rady! To dla zdrowia i</a:t>
            </a:r>
          </a:p>
          <a:p>
            <a:r>
              <a:rPr lang="pl-PL" sz="1800" dirty="0" smtClean="0"/>
              <a:t>urody, Niezawodne są</a:t>
            </a:r>
          </a:p>
          <a:p>
            <a:r>
              <a:rPr lang="pl-PL" sz="1800" dirty="0" smtClean="0"/>
              <a:t>metody.</a:t>
            </a:r>
          </a:p>
          <a:p>
            <a:r>
              <a:rPr lang="pl-PL" sz="1800" b="1" dirty="0" smtClean="0"/>
              <a:t>• Rozmowa na temat wiersza.</a:t>
            </a:r>
          </a:p>
          <a:p>
            <a:r>
              <a:rPr lang="pl-PL" sz="1800" dirty="0" smtClean="0"/>
              <a:t>− Co nam daje gimnastyka?</a:t>
            </a:r>
          </a:p>
          <a:p>
            <a:r>
              <a:rPr lang="pl-PL" sz="1800" dirty="0" smtClean="0"/>
              <a:t>− Co wykonujemy podczas gimnastyki?</a:t>
            </a:r>
          </a:p>
        </p:txBody>
      </p:sp>
      <p:pic>
        <p:nvPicPr>
          <p:cNvPr id="5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429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Gimnastyka poranna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https://www.youtube.com/watch?v=FZ3pj_ZkldQ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/>
          <a:stretch/>
        </p:blipFill>
        <p:spPr>
          <a:xfrm>
            <a:off x="2627784" y="3429000"/>
            <a:ext cx="3347101" cy="30243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0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ZABAWY NA ŚWIEŻYM POWIETRZU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7. Rysowanie na temat: Moje ulubione zabawy ruchowe na powietrzu.</a:t>
            </a:r>
          </a:p>
          <a:p>
            <a:r>
              <a:rPr lang="pl-PL" sz="2400" dirty="0" smtClean="0"/>
              <a:t>Tablica demonstracyjna nr 59.</a:t>
            </a:r>
          </a:p>
          <a:p>
            <a:r>
              <a:rPr lang="pl-PL" sz="2400" dirty="0" smtClean="0"/>
              <a:t>- Co robią dzieci?</a:t>
            </a:r>
          </a:p>
          <a:p>
            <a:r>
              <a:rPr lang="pl-PL" sz="2400" dirty="0" smtClean="0"/>
              <a:t>- Co wy robicie na świeżym powietrzu?</a:t>
            </a:r>
          </a:p>
          <a:p>
            <a:r>
              <a:rPr lang="pl-PL" sz="2400" dirty="0" smtClean="0"/>
              <a:t>- Jakie zabawy ruchowe najbardziej wam się podobają?</a:t>
            </a:r>
          </a:p>
        </p:txBody>
      </p:sp>
      <p:pic>
        <p:nvPicPr>
          <p:cNvPr id="1026" name="Picture 2" descr="https://scontent.xx.fbcdn.net/v/t1.15752-0/p296x100/171103358_256535096190906_8799556591033877931_n.png?_nc_cat=103&amp;ccb=1-3&amp;_nc_sid=58c789&amp;_nc_ohc=bQPG7rrQqTMAX_80KNh&amp;_nc_ad=z-m&amp;_nc_cid=0&amp;_nc_ht=scontent.xx&amp;_nc_tp=30&amp;oh=fe62ba18cce6ca1dbda014ed12d2f3ea&amp;oe=609739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41168"/>
            <a:ext cx="527756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 smtClean="0"/>
              <a:t>8. Zapoznanie ze sposobem wykonania prac. 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smtClean="0"/>
              <a:t>Paski papieru – po dwa dłuższe i dwa krótsze, kartki, klej, kredki. Dzieci dostają po 4 paski</a:t>
            </a:r>
          </a:p>
          <a:p>
            <a:r>
              <a:rPr lang="pl-PL" dirty="0" smtClean="0"/>
              <a:t>kolorowego papieru – 2 dłuższe i 2 krótsze. Odsuwają paski krótsze od pasków dłuższych.</a:t>
            </a:r>
          </a:p>
          <a:p>
            <a:r>
              <a:rPr lang="pl-PL" dirty="0" smtClean="0"/>
              <a:t>Przyklejają je do kartki (wcześniej pokazują, gdzie trzeba je przykleić, żeby powstała ramka;</a:t>
            </a:r>
          </a:p>
          <a:p>
            <a:r>
              <a:rPr lang="pl-PL" dirty="0" smtClean="0"/>
              <a:t>wskazują boki, do których przykleją krótsze paski, a potem boki, do których przykleją dłuższe</a:t>
            </a:r>
          </a:p>
          <a:p>
            <a:r>
              <a:rPr lang="pl-PL" dirty="0" smtClean="0"/>
              <a:t>paski), aby otrzymać ramki. W środku rysują siebie podczas zabaw ruchowych na podwórku.</a:t>
            </a:r>
          </a:p>
          <a:p>
            <a:r>
              <a:rPr lang="pl-PL" dirty="0" smtClean="0"/>
              <a:t>• Omówienie prac.</a:t>
            </a:r>
          </a:p>
          <a:p>
            <a:r>
              <a:rPr lang="pl-PL" dirty="0" smtClean="0"/>
              <a:t>- Dzieci mówią, co przedstawiają ich rysunki i dlaczego wybrały właśnie taką zabawę.</a:t>
            </a:r>
          </a:p>
          <a:p>
            <a:r>
              <a:rPr lang="pl-PL" b="1" dirty="0" smtClean="0"/>
              <a:t>9. Zabawa Co tu nie pasuje? Ćwiczenie spostrzegawczości. </a:t>
            </a:r>
            <a:r>
              <a:rPr lang="pl-PL" dirty="0" smtClean="0"/>
              <a:t>Musicie dokładnie przyjrzeć się</a:t>
            </a:r>
          </a:p>
          <a:p>
            <a:r>
              <a:rPr lang="pl-PL" dirty="0" smtClean="0"/>
              <a:t>obrazkom i opisać, które elementy nie powinny znaleźć się na ilustracji i dlaczego?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06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Ćwiczenia oddechowe</a:t>
            </a:r>
            <a:endParaRPr lang="pl-PL" dirty="0"/>
          </a:p>
        </p:txBody>
      </p:sp>
      <p:pic>
        <p:nvPicPr>
          <p:cNvPr id="5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0396" y="1844824"/>
            <a:ext cx="609600" cy="609600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5"/>
          <a:stretch/>
        </p:blipFill>
        <p:spPr>
          <a:xfrm rot="21563400">
            <a:off x="6444320" y="4005304"/>
            <a:ext cx="2592142" cy="2859665"/>
          </a:xfrm>
          <a:prstGeom prst="rect">
            <a:avLst/>
          </a:prstGeom>
          <a:ln>
            <a:noFill/>
          </a:ln>
        </p:spPr>
      </p:pic>
      <p:pic>
        <p:nvPicPr>
          <p:cNvPr id="7" name="Obraz 6"/>
          <p:cNvPicPr/>
          <p:nvPr/>
        </p:nvPicPr>
        <p:blipFill>
          <a:blip r:embed="rId6"/>
          <a:stretch/>
        </p:blipFill>
        <p:spPr>
          <a:xfrm>
            <a:off x="107504" y="4005064"/>
            <a:ext cx="2592288" cy="2852936"/>
          </a:xfrm>
          <a:prstGeom prst="rect">
            <a:avLst/>
          </a:prstGeom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7"/>
          <a:stretch/>
        </p:blipFill>
        <p:spPr>
          <a:xfrm>
            <a:off x="2808000" y="1629096"/>
            <a:ext cx="3528000" cy="532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99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476</TotalTime>
  <Words>557</Words>
  <Application>Microsoft Office PowerPoint</Application>
  <PresentationFormat>Pokaz na ekranie (4:3)</PresentationFormat>
  <Paragraphs>61</Paragraphs>
  <Slides>8</Slides>
  <Notes>0</Notes>
  <HiddenSlides>0</HiddenSlides>
  <MMClips>4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Energetyczny</vt:lpstr>
      <vt:lpstr>Grupa poziomki Ciocia Gosia</vt:lpstr>
      <vt:lpstr> TEMAT  TYGODNIA : CHCIAŁBYM ZOSTAĆ SPORTOWCEM </vt:lpstr>
      <vt:lpstr>2. Zabawa ruchowo-naśladowcza Rób to, co ja</vt:lpstr>
      <vt:lpstr>3. Dzień 2; Słuchanie wiersza Jadwigi Koczanowskiej Gimnastyka.</vt:lpstr>
      <vt:lpstr>Gimnastyka poranna</vt:lpstr>
      <vt:lpstr>ZABAWY NA ŚWIEŻYM POWIETRZU</vt:lpstr>
      <vt:lpstr>8. Zapoznanie ze sposobem wykonania prac.  </vt:lpstr>
      <vt:lpstr>Ćwiczenia oddechowe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Grupa S</dc:title>
  <dc:creator>Fts</dc:creator>
  <cp:lastModifiedBy>Fts</cp:lastModifiedBy>
  <cp:revision>26</cp:revision>
  <dcterms:created xsi:type="dcterms:W3CDTF">2021-04-08T17:59:40Z</dcterms:created>
  <dcterms:modified xsi:type="dcterms:W3CDTF">2021-04-10T07:15:44Z</dcterms:modified>
</cp:coreProperties>
</file>