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60" r:id="rId4"/>
    <p:sldId id="261" r:id="rId5"/>
    <p:sldId id="262" r:id="rId6"/>
    <p:sldId id="263" r:id="rId7"/>
    <p:sldId id="257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CE501-8DC5-4BB1-B84A-8CCA5AF99125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A22AF-93A4-484E-ABC1-7C78F29FC9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05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D1A97C-256C-46AA-9C01-40EBEB28F1D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17B521-579B-4803-9E48-1D5E208DAA2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D1A97C-256C-46AA-9C01-40EBEB28F1D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7B521-579B-4803-9E48-1D5E208DAA2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D1A97C-256C-46AA-9C01-40EBEB28F1D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7B521-579B-4803-9E48-1D5E208DAA2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D1A97C-256C-46AA-9C01-40EBEB28F1D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7B521-579B-4803-9E48-1D5E208DAA21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D1A97C-256C-46AA-9C01-40EBEB28F1D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7B521-579B-4803-9E48-1D5E208DAA21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D1A97C-256C-46AA-9C01-40EBEB28F1D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7B521-579B-4803-9E48-1D5E208DAA2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D1A97C-256C-46AA-9C01-40EBEB28F1D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7B521-579B-4803-9E48-1D5E208DAA2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D1A97C-256C-46AA-9C01-40EBEB28F1D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7B521-579B-4803-9E48-1D5E208DAA21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D1A97C-256C-46AA-9C01-40EBEB28F1D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7B521-579B-4803-9E48-1D5E208DAA2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1D1A97C-256C-46AA-9C01-40EBEB28F1D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7B521-579B-4803-9E48-1D5E208DAA2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D1A97C-256C-46AA-9C01-40EBEB28F1D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17B521-579B-4803-9E48-1D5E208DAA21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D1A97C-256C-46AA-9C01-40EBEB28F1D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917B521-579B-4803-9E48-1D5E208DAA2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7OIPFcyZ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jUopo-DJio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Grupa Skrzata Poziomki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u="sng" dirty="0" smtClean="0"/>
              <a:t>CIOCIA GOSIA</a:t>
            </a:r>
            <a:endParaRPr lang="pl-PL" b="1" u="sng" dirty="0"/>
          </a:p>
        </p:txBody>
      </p:sp>
    </p:spTree>
    <p:extLst>
      <p:ext uri="{BB962C8B-B14F-4D97-AF65-F5344CB8AC3E}">
        <p14:creationId xmlns:p14="http://schemas.microsoft.com/office/powerpoint/2010/main" val="195213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918648" cy="108012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Dzień 3:Temat Małe i duże piłki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6800800" cy="4392488"/>
          </a:xfrm>
        </p:spPr>
        <p:txBody>
          <a:bodyPr/>
          <a:lstStyle/>
          <a:p>
            <a:r>
              <a:rPr lang="pl-PL" sz="2400" b="1" dirty="0" smtClean="0">
                <a:hlinkClick r:id="rId2"/>
              </a:rPr>
              <a:t>RUCH TO ZDROWIE –  pamiętajcie o codziennej aktywności fizycznej najlepiej na świeżym powietrzu! </a:t>
            </a:r>
          </a:p>
          <a:p>
            <a:r>
              <a:rPr lang="pl-PL" sz="2400" dirty="0" smtClean="0">
                <a:hlinkClick r:id="rId2"/>
              </a:rPr>
              <a:t>   https://www.youtube.com/watch?v=n7OIPFcyZRU</a:t>
            </a:r>
            <a:endParaRPr lang="pl-PL" sz="2400" dirty="0" smtClean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870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Jedzie pociąg z daleka</a:t>
            </a:r>
          </a:p>
          <a:p>
            <a:r>
              <a:rPr lang="pl-PL" dirty="0" smtClean="0"/>
              <a:t>Ani chwili nie czeka</a:t>
            </a:r>
          </a:p>
          <a:p>
            <a:r>
              <a:rPr lang="pl-PL" dirty="0" smtClean="0"/>
              <a:t>Konduktorze łaskawy</a:t>
            </a:r>
          </a:p>
          <a:p>
            <a:r>
              <a:rPr lang="pl-PL" dirty="0" smtClean="0"/>
              <a:t>Zabierz nas do Warszawy.</a:t>
            </a:r>
          </a:p>
          <a:p>
            <a:r>
              <a:rPr lang="pl-PL" dirty="0" smtClean="0"/>
              <a:t>Jedzie pociąg z daleka</a:t>
            </a:r>
          </a:p>
          <a:p>
            <a:r>
              <a:rPr lang="pl-PL" dirty="0" smtClean="0"/>
              <a:t>Ani chwili nie czeka</a:t>
            </a:r>
          </a:p>
          <a:p>
            <a:r>
              <a:rPr lang="pl-PL" dirty="0" smtClean="0"/>
              <a:t>Konduktorze łaskawy</a:t>
            </a:r>
          </a:p>
          <a:p>
            <a:r>
              <a:rPr lang="pl-PL" dirty="0" smtClean="0"/>
              <a:t>Zabierz nas do Warszawy</a:t>
            </a:r>
          </a:p>
          <a:p>
            <a:r>
              <a:rPr lang="pl-PL" dirty="0" smtClean="0"/>
              <a:t>Link do piosenki :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Konduktorze łaskawy</a:t>
            </a:r>
          </a:p>
          <a:p>
            <a:r>
              <a:rPr lang="pl-PL" dirty="0" smtClean="0"/>
              <a:t>Zabierz nas do Warszawy</a:t>
            </a:r>
          </a:p>
          <a:p>
            <a:r>
              <a:rPr lang="pl-PL" dirty="0" smtClean="0"/>
              <a:t>Konduktorze łaskawy</a:t>
            </a:r>
          </a:p>
          <a:p>
            <a:r>
              <a:rPr lang="pl-PL" dirty="0" smtClean="0"/>
              <a:t>Zabierz nas do Warszawy</a:t>
            </a:r>
          </a:p>
          <a:p>
            <a:r>
              <a:rPr lang="pl-PL" dirty="0" smtClean="0"/>
              <a:t>Trudno </a:t>
            </a:r>
            <a:r>
              <a:rPr lang="pl-PL" dirty="0" err="1" smtClean="0"/>
              <a:t>trudno</a:t>
            </a:r>
            <a:r>
              <a:rPr lang="pl-PL" dirty="0" smtClean="0"/>
              <a:t> to będzie</a:t>
            </a:r>
          </a:p>
          <a:p>
            <a:r>
              <a:rPr lang="pl-PL" dirty="0" smtClean="0"/>
              <a:t>Dużo osób jest wszędzie</a:t>
            </a:r>
          </a:p>
          <a:p>
            <a:r>
              <a:rPr lang="pl-PL" dirty="0" smtClean="0"/>
              <a:t>Trudno </a:t>
            </a:r>
            <a:r>
              <a:rPr lang="pl-PL" dirty="0" err="1" smtClean="0"/>
              <a:t>trudno</a:t>
            </a:r>
            <a:r>
              <a:rPr lang="pl-PL" dirty="0" smtClean="0"/>
              <a:t> to będzie</a:t>
            </a:r>
          </a:p>
          <a:p>
            <a:r>
              <a:rPr lang="pl-PL" dirty="0" smtClean="0"/>
              <a:t>Dużo osób jest wszędzie.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Zabawa przy piosence JEDZIE POCIĄG.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592796" y="4797152"/>
            <a:ext cx="3510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https://www.youtube.com/watch?v=PjUopo-DJio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16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Pięknie Pana prosimy</a:t>
            </a:r>
          </a:p>
          <a:p>
            <a:r>
              <a:rPr lang="pl-PL" dirty="0" smtClean="0"/>
              <a:t>Jeszcze miejsce widzimy</a:t>
            </a:r>
          </a:p>
          <a:p>
            <a:r>
              <a:rPr lang="pl-PL" dirty="0" smtClean="0"/>
              <a:t>A więc prędko wsiadajcie</a:t>
            </a:r>
          </a:p>
          <a:p>
            <a:r>
              <a:rPr lang="pl-PL" dirty="0" smtClean="0"/>
              <a:t>Do Warszawy ruszajcie</a:t>
            </a:r>
          </a:p>
          <a:p>
            <a:r>
              <a:rPr lang="pl-PL" dirty="0" smtClean="0"/>
              <a:t>A więc prędko wsiadajcie</a:t>
            </a:r>
          </a:p>
          <a:p>
            <a:r>
              <a:rPr lang="pl-PL" dirty="0" smtClean="0"/>
              <a:t>Do Warszawy ruszajcie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Jedzie pociąg z daleka</a:t>
            </a:r>
          </a:p>
          <a:p>
            <a:r>
              <a:rPr lang="pl-PL" dirty="0" smtClean="0"/>
              <a:t>Ani chwili nie czeka</a:t>
            </a:r>
          </a:p>
          <a:p>
            <a:r>
              <a:rPr lang="pl-PL" dirty="0" smtClean="0"/>
              <a:t>Konduktorze łaskawy</a:t>
            </a:r>
          </a:p>
          <a:p>
            <a:r>
              <a:rPr lang="pl-PL" dirty="0" smtClean="0"/>
              <a:t>Zabierz nas do Warszawy</a:t>
            </a:r>
          </a:p>
          <a:p>
            <a:r>
              <a:rPr lang="pl-PL" dirty="0" smtClean="0"/>
              <a:t>Konduktorze łaskawy</a:t>
            </a:r>
          </a:p>
          <a:p>
            <a:r>
              <a:rPr lang="pl-PL" dirty="0" smtClean="0"/>
              <a:t>Zabierz nas do Warszawy</a:t>
            </a:r>
          </a:p>
          <a:p>
            <a:r>
              <a:rPr lang="pl-PL" dirty="0" smtClean="0"/>
              <a:t>Konduktorze łaskawy</a:t>
            </a:r>
          </a:p>
          <a:p>
            <a:r>
              <a:rPr lang="pl-PL" dirty="0" smtClean="0"/>
              <a:t>Zabierz nas do Warszawy</a:t>
            </a:r>
          </a:p>
          <a:p>
            <a:r>
              <a:rPr lang="pl-PL" dirty="0" smtClean="0"/>
              <a:t>Zabierz nas do Warszawy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hlinkClick r:id="rId2"/>
              </a:rPr>
              <a:t>https://www.youtube.com/watch?v=PjUopo-DJio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50585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200" dirty="0" smtClean="0"/>
          </a:p>
          <a:p>
            <a:r>
              <a:rPr lang="pl-PL" sz="2200" dirty="0" smtClean="0"/>
              <a:t>Zabawa </a:t>
            </a:r>
            <a:r>
              <a:rPr lang="pl-PL" sz="2200" dirty="0" smtClean="0"/>
              <a:t>rozwijająca pamięć wzrokową Wzorek z piłek.</a:t>
            </a:r>
          </a:p>
          <a:p>
            <a:r>
              <a:rPr lang="pl-PL" sz="2200" dirty="0" smtClean="0"/>
              <a:t> Dowolny taniec przy piosence Sposób na nudę.</a:t>
            </a:r>
          </a:p>
          <a:p>
            <a:r>
              <a:rPr lang="pl-PL" sz="2200" dirty="0" smtClean="0"/>
              <a:t>Zabawy przy piosence Sposób na nudę.</a:t>
            </a:r>
          </a:p>
          <a:p>
            <a:r>
              <a:rPr lang="pl-PL" sz="2200" dirty="0" smtClean="0"/>
              <a:t>Umuzykalnianie dzieci.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4. Kolejny temat: Na nudę najlepszy jest ruch.</a:t>
            </a:r>
            <a:endParaRPr lang="pl-PL" dirty="0"/>
          </a:p>
        </p:txBody>
      </p:sp>
      <p:pic>
        <p:nvPicPr>
          <p:cNvPr id="4" name="piosenka_Sposob_na_nud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23928" y="3789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4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Rysowanie prostych kształtów na tackach z piaskiem.</a:t>
            </a:r>
          </a:p>
          <a:p>
            <a:endParaRPr lang="pl-PL" sz="2400" dirty="0"/>
          </a:p>
          <a:p>
            <a:r>
              <a:rPr lang="pl-PL" sz="2400" dirty="0"/>
              <a:t> Zabawa ruchowo-naśladowcza Rób to co ja.</a:t>
            </a:r>
          </a:p>
          <a:p>
            <a:endParaRPr lang="pl-PL" sz="2400" dirty="0"/>
          </a:p>
          <a:p>
            <a:r>
              <a:rPr lang="pl-PL" sz="2400" dirty="0"/>
              <a:t> Ćwiczenia logopedyczne Moje ciało.</a:t>
            </a:r>
          </a:p>
          <a:p>
            <a:endParaRPr lang="pl-PL" sz="2400" dirty="0"/>
          </a:p>
          <a:p>
            <a:r>
              <a:rPr lang="pl-PL" sz="2400" dirty="0"/>
              <a:t>Rozwijanie mowy</a:t>
            </a:r>
            <a:r>
              <a:rPr lang="pl-PL" sz="2400" dirty="0" smtClean="0"/>
              <a:t>.</a:t>
            </a:r>
          </a:p>
          <a:p>
            <a:r>
              <a:rPr lang="pl-PL" sz="2400" dirty="0"/>
              <a:t>Rozmowa na temat sportu i sportowców</a:t>
            </a:r>
            <a:r>
              <a:rPr lang="pl-PL" sz="2400" dirty="0" smtClean="0"/>
              <a:t>.</a:t>
            </a:r>
          </a:p>
          <a:p>
            <a:endParaRPr lang="pl-PL" sz="24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2700" dirty="0"/>
              <a:t>5. </a:t>
            </a:r>
            <a:r>
              <a:rPr lang="pl-PL" sz="2700" dirty="0" smtClean="0"/>
              <a:t>Chciałbym być sportowcem -Moje ciało.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09292" y="5284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7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6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084982"/>
          </a:xfrm>
        </p:spPr>
        <p:txBody>
          <a:bodyPr>
            <a:noAutofit/>
          </a:bodyPr>
          <a:lstStyle/>
          <a:p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4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47864" y="2276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6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230</TotalTime>
  <Words>223</Words>
  <Application>Microsoft Office PowerPoint</Application>
  <PresentationFormat>Pokaz na ekranie (4:3)</PresentationFormat>
  <Paragraphs>56</Paragraphs>
  <Slides>7</Slides>
  <Notes>0</Notes>
  <HiddenSlides>0</HiddenSlides>
  <MMClips>3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Hol</vt:lpstr>
      <vt:lpstr>Grupa Skrzata Poziomki</vt:lpstr>
      <vt:lpstr>Dzień 3:Temat Małe i duże piłki</vt:lpstr>
      <vt:lpstr>Zabawa przy piosence JEDZIE POCIĄG.</vt:lpstr>
      <vt:lpstr>https://www.youtube.com/watch?v=PjUopo-DJio </vt:lpstr>
      <vt:lpstr>4. Kolejny temat: Na nudę najlepszy jest ruch.</vt:lpstr>
      <vt:lpstr> 5. Chciałbym być sportowcem -Moje ciało.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Fts</dc:creator>
  <cp:lastModifiedBy>Fts</cp:lastModifiedBy>
  <cp:revision>11</cp:revision>
  <dcterms:created xsi:type="dcterms:W3CDTF">2021-04-09T15:35:06Z</dcterms:created>
  <dcterms:modified xsi:type="dcterms:W3CDTF">2021-04-09T20:34:34Z</dcterms:modified>
</cp:coreProperties>
</file>