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89AC-9D8C-4241-B8D2-C37041276089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BBCCA-8BDE-4243-8788-00E43F0965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33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6F9C5-2041-4849-A455-FB8A9CA4D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7DC3FF-2880-44F3-804B-2D11AC17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3A4AC2-D876-4BE6-92A9-8038D169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87BBD2-4228-4657-89AA-46E44105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0B3091-1919-4675-9982-C0543F29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49383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2EBD6-D177-43FD-8CD0-71F3DEB8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2E60FE-843A-496D-A1A9-08C03A5F1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350D56-56B1-44E6-988E-5361B289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C398B-BFAE-45A0-A3FD-C6C28074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02137F-9347-452F-B0C5-7B616C14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8502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E85250-55E6-4FF5-9CC9-DD221EB37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3D928A-4F89-46DA-B230-46A902C8E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C5D373-8FAA-430F-924E-785CAB77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B375BB-DACE-4D7B-9876-9E8AA7CF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606E58-3F79-456A-835B-A25508A3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86259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DD6290-C899-47F1-9342-A85890B1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E49A4-6936-4CD6-A4F1-127E9108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C38132-BAB7-4D48-9EC9-5F83A0B1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2CBAC0-0A36-4D84-A8CF-CC3BFB43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C3F019-62C4-4B6D-9092-18D1D6B3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26445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AEDA9-AD35-447D-A8DD-9EF256CD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9245E2-DFEB-4F7D-894C-96FF3EE34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699CB-DDC4-4395-A5E7-DB9C3055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D549BB-87EC-41E6-AA06-A1F0D5B7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19DB63-9236-4348-A53D-0A0528C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63782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46368-335D-4665-8C40-3E5C0743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53533-1DBC-419E-9D69-4A046422B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D10454-CC2B-4755-A79C-DE22615A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CEB924-6E19-4B8B-97D7-E5915BF9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2E0F41-D235-4206-8DDF-FD1C6829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D298C4-EA8B-4D57-B67E-11B3737D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46633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7E4C3-96C0-4F8E-9986-C692507C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9E97C7-1B44-41A5-A9C4-4514BD294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3AB6D2-5B01-417C-AEEA-1B7883A73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4DA7CBF-1341-4739-98F3-05E47896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8F605D2-BA73-4A4A-B3E6-D4A8BEC9D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AD9E05-5C92-4A18-B009-95F7B81F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D27388E-521C-404C-B0C4-AE59080A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E61BC5-42C9-4AE5-AFC2-1B543BDA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81192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7D477-4CF6-432E-BF72-F909661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0C37A9-FC0F-4640-9009-D382D224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CB55BDC-DA30-48F4-A68F-FD9927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94CF370-29B0-4D98-BD2F-82CA44D5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62032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5EFCAD-893C-467D-A155-EC7EFCBB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DBF20AB-FFBA-45AC-A5A3-E133F8D5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AC0504-F132-442C-97E7-4E22D6DC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10410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77F19C-49F8-4DE7-B260-E0EA8CCE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2CE74-C9F8-4673-B4A3-247E373A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083201-DAB7-4F2B-934C-3E0BC5DBB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651287-58AC-4C50-B163-BD381357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2936AC-E6EB-4AD7-847C-EC476638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A6F2D3-2755-446F-8FC0-EEDAE06D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50661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6D839-29B1-43B5-9FE5-713C1E86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79B618D-67C2-4CF4-A7B7-E8D216C42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49B40A-36E5-44D2-A655-42768651A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B76967-FCF6-496A-B25E-D9AB0E2C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4EF767-0C58-4143-A104-3075553F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BA02A0-C273-4712-80F0-04E38D69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7308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E89C2B-58DB-4B12-9578-E7AD02F4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B8A6CF-244C-4879-87C7-4435DE04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E7F84-8D1A-499A-A954-72EADEEF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B4E1-6DA5-4FAC-963F-F91294854CEB}" type="datetimeFigureOut">
              <a:rPr lang="pl-PL" smtClean="0"/>
              <a:t>07.04.2021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9FB450-00A9-4959-A3A2-147A9CB2B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1504FB-17FF-408D-97C5-8316E5013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2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v-3dfWMAmE8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ADD2D-8E57-4298-9166-B1A7CC88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959244"/>
            <a:ext cx="4770400" cy="3600229"/>
          </a:xfrm>
        </p:spPr>
        <p:txBody>
          <a:bodyPr anchor="b">
            <a:normAutofit/>
          </a:bodyPr>
          <a:lstStyle/>
          <a:p>
            <a:pPr algn="l"/>
            <a:r>
              <a:rPr lang="pl-PL" sz="5400" dirty="0"/>
              <a:t>Leśne Skrzaty</a:t>
            </a:r>
            <a:br>
              <a:rPr lang="pl-PL" sz="5400" dirty="0"/>
            </a:br>
            <a:endParaRPr lang="pl-PL" sz="5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A3F59F-3076-4A25-AB70-A03F1CF1C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2000" dirty="0"/>
              <a:t>Nauczyciel : Katarzyna Iwańczyk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Świetliki w lesie o zmierzchu">
            <a:extLst>
              <a:ext uri="{FF2B5EF4-FFF2-40B4-BE49-F238E27FC236}">
                <a16:creationId xmlns:a16="http://schemas.microsoft.com/office/drawing/2014/main" id="{C50CFCAF-D46D-4A66-B842-E08B8E0B5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25019" b="2"/>
          <a:stretch/>
        </p:blipFill>
        <p:spPr>
          <a:xfrm>
            <a:off x="79778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AEF0AB7-A5E0-4954-856B-365BF56951DA}"/>
              </a:ext>
            </a:extLst>
          </p:cNvPr>
          <p:cNvSpPr txBox="1"/>
          <p:nvPr/>
        </p:nvSpPr>
        <p:spPr>
          <a:xfrm>
            <a:off x="8680537" y="959244"/>
            <a:ext cx="233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Grupa Skrzata Wesołka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40F3DB-4EF7-407E-956B-0239F8C77B9E}"/>
              </a:ext>
            </a:extLst>
          </p:cNvPr>
          <p:cNvSpPr txBox="1"/>
          <p:nvPr/>
        </p:nvSpPr>
        <p:spPr>
          <a:xfrm>
            <a:off x="8229600" y="2197100"/>
            <a:ext cx="271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Lesson</a:t>
            </a:r>
            <a:r>
              <a:rPr lang="pl-PL" dirty="0"/>
              <a:t> 3  Fun on the Farm!</a:t>
            </a:r>
          </a:p>
        </p:txBody>
      </p:sp>
    </p:spTree>
    <p:extLst>
      <p:ext uri="{BB962C8B-B14F-4D97-AF65-F5344CB8AC3E}">
        <p14:creationId xmlns:p14="http://schemas.microsoft.com/office/powerpoint/2010/main" val="3658269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800FE-5288-45F7-94E2-59A2F8B1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34" y="4336156"/>
            <a:ext cx="10515600" cy="1325563"/>
          </a:xfrm>
        </p:spPr>
        <p:txBody>
          <a:bodyPr/>
          <a:lstStyle/>
          <a:p>
            <a:r>
              <a:rPr lang="pl-PL" dirty="0"/>
              <a:t>Song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D1331C0-804B-4D99-910E-07BCF28AB9CF}"/>
              </a:ext>
            </a:extLst>
          </p:cNvPr>
          <p:cNvSpPr txBox="1"/>
          <p:nvPr/>
        </p:nvSpPr>
        <p:spPr>
          <a:xfrm>
            <a:off x="1182232" y="5446416"/>
            <a:ext cx="910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Look</a:t>
            </a:r>
            <a:r>
              <a:rPr lang="pl-PL" dirty="0"/>
              <a:t>! My </a:t>
            </a:r>
            <a:r>
              <a:rPr lang="pl-PL" dirty="0" err="1"/>
              <a:t>animals</a:t>
            </a:r>
            <a:r>
              <a:rPr lang="pl-PL" dirty="0"/>
              <a:t> </a:t>
            </a:r>
            <a:r>
              <a:rPr lang="pl-PL" dirty="0" err="1"/>
              <a:t>friends</a:t>
            </a:r>
            <a:r>
              <a:rPr lang="pl-PL" dirty="0"/>
              <a:t>!   Hen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cluck</a:t>
            </a:r>
            <a:r>
              <a:rPr lang="pl-PL" dirty="0"/>
              <a:t>, </a:t>
            </a:r>
            <a:r>
              <a:rPr lang="pl-PL" dirty="0" err="1"/>
              <a:t>cluck</a:t>
            </a:r>
            <a:r>
              <a:rPr lang="pl-PL" dirty="0"/>
              <a:t>!  </a:t>
            </a:r>
            <a:r>
              <a:rPr lang="pl-PL" dirty="0" err="1"/>
              <a:t>Pig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oink</a:t>
            </a:r>
            <a:r>
              <a:rPr lang="pl-PL" dirty="0"/>
              <a:t>, </a:t>
            </a:r>
            <a:r>
              <a:rPr lang="pl-PL" dirty="0" err="1"/>
              <a:t>oink</a:t>
            </a:r>
            <a:r>
              <a:rPr lang="pl-PL" dirty="0"/>
              <a:t>! Dog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woof</a:t>
            </a:r>
            <a:r>
              <a:rPr lang="pl-PL" dirty="0"/>
              <a:t>, </a:t>
            </a:r>
            <a:r>
              <a:rPr lang="pl-PL" dirty="0" err="1"/>
              <a:t>woof</a:t>
            </a:r>
            <a:r>
              <a:rPr lang="pl-PL" dirty="0"/>
              <a:t>! </a:t>
            </a:r>
          </a:p>
          <a:p>
            <a:r>
              <a:rPr lang="pl-PL" dirty="0" err="1"/>
              <a:t>Horse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neigh</a:t>
            </a:r>
            <a:r>
              <a:rPr lang="pl-PL" dirty="0"/>
              <a:t>, </a:t>
            </a:r>
            <a:r>
              <a:rPr lang="pl-PL" dirty="0" err="1"/>
              <a:t>neigh</a:t>
            </a:r>
            <a:r>
              <a:rPr lang="pl-PL" dirty="0"/>
              <a:t>! </a:t>
            </a:r>
            <a:r>
              <a:rPr lang="pl-PL" dirty="0" err="1"/>
              <a:t>Cow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moo</a:t>
            </a:r>
            <a:r>
              <a:rPr lang="pl-PL" dirty="0"/>
              <a:t>, </a:t>
            </a:r>
            <a:r>
              <a:rPr lang="pl-PL" dirty="0" err="1"/>
              <a:t>moo</a:t>
            </a:r>
            <a:r>
              <a:rPr lang="pl-PL" dirty="0"/>
              <a:t>! Rabbit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boing</a:t>
            </a:r>
            <a:r>
              <a:rPr lang="pl-PL" dirty="0"/>
              <a:t>! </a:t>
            </a:r>
            <a:r>
              <a:rPr lang="pl-PL" dirty="0" err="1"/>
              <a:t>Boing</a:t>
            </a:r>
            <a:r>
              <a:rPr lang="pl-PL" dirty="0"/>
              <a:t>!</a:t>
            </a:r>
          </a:p>
        </p:txBody>
      </p:sp>
      <p:pic>
        <p:nvPicPr>
          <p:cNvPr id="22" name="Symbol zastępczy zawartości 21" descr="Obraz zawierający clipart&#10;&#10;Opis wygenerowany automatycznie">
            <a:extLst>
              <a:ext uri="{FF2B5EF4-FFF2-40B4-BE49-F238E27FC236}">
                <a16:creationId xmlns:a16="http://schemas.microsoft.com/office/drawing/2014/main" id="{8B9C15D5-CF16-4D83-B6E8-AA3D3EB0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" y="393826"/>
            <a:ext cx="10515600" cy="2257654"/>
          </a:xfr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F864AA9-9650-4540-91EC-691E4F15A43B}"/>
              </a:ext>
            </a:extLst>
          </p:cNvPr>
          <p:cNvSpPr txBox="1"/>
          <p:nvPr/>
        </p:nvSpPr>
        <p:spPr>
          <a:xfrm>
            <a:off x="1182232" y="6094842"/>
            <a:ext cx="679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Rabbits</a:t>
            </a:r>
            <a:r>
              <a:rPr lang="pl-PL" dirty="0"/>
              <a:t> </a:t>
            </a:r>
            <a:r>
              <a:rPr lang="pl-PL" dirty="0" err="1"/>
              <a:t>jump</a:t>
            </a:r>
            <a:r>
              <a:rPr lang="pl-PL" dirty="0"/>
              <a:t>!  </a:t>
            </a:r>
            <a:r>
              <a:rPr lang="pl-PL" dirty="0" err="1"/>
              <a:t>Hens</a:t>
            </a:r>
            <a:r>
              <a:rPr lang="pl-PL" dirty="0"/>
              <a:t> hop! </a:t>
            </a:r>
            <a:r>
              <a:rPr lang="pl-PL" dirty="0" err="1"/>
              <a:t>Pigs</a:t>
            </a:r>
            <a:r>
              <a:rPr lang="pl-PL" dirty="0"/>
              <a:t> </a:t>
            </a:r>
            <a:r>
              <a:rPr lang="pl-PL" dirty="0" err="1"/>
              <a:t>eat</a:t>
            </a:r>
            <a:r>
              <a:rPr lang="pl-PL" dirty="0"/>
              <a:t>!  </a:t>
            </a:r>
            <a:r>
              <a:rPr lang="pl-PL" dirty="0" err="1"/>
              <a:t>Horses</a:t>
            </a:r>
            <a:r>
              <a:rPr lang="pl-PL" dirty="0"/>
              <a:t> run!  </a:t>
            </a:r>
            <a:r>
              <a:rPr lang="pl-PL" dirty="0" err="1"/>
              <a:t>Cows</a:t>
            </a:r>
            <a:r>
              <a:rPr lang="pl-PL" dirty="0"/>
              <a:t> walk!  Dogs run!</a:t>
            </a:r>
          </a:p>
        </p:txBody>
      </p:sp>
      <p:pic>
        <p:nvPicPr>
          <p:cNvPr id="25" name="40-_ CD2_NEW_40">
            <a:hlinkClick r:id="" action="ppaction://media"/>
            <a:extLst>
              <a:ext uri="{FF2B5EF4-FFF2-40B4-BE49-F238E27FC236}">
                <a16:creationId xmlns:a16="http://schemas.microsoft.com/office/drawing/2014/main" id="{1CBB8AAB-650B-43D2-845D-0BB800B95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7154" y="4708493"/>
            <a:ext cx="609600" cy="609600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46E463B-A2D8-4279-918C-985538BA9235}"/>
              </a:ext>
            </a:extLst>
          </p:cNvPr>
          <p:cNvSpPr txBox="1"/>
          <p:nvPr/>
        </p:nvSpPr>
        <p:spPr>
          <a:xfrm rot="21221197">
            <a:off x="7067778" y="2895785"/>
            <a:ext cx="500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/>
              <a:t>Guess</a:t>
            </a:r>
            <a:r>
              <a:rPr lang="pl-PL" sz="4000" dirty="0"/>
              <a:t> the </a:t>
            </a:r>
            <a:r>
              <a:rPr lang="pl-PL" sz="4000" dirty="0" err="1"/>
              <a:t>animal</a:t>
            </a:r>
            <a:r>
              <a:rPr lang="pl-PL" sz="4000" dirty="0"/>
              <a:t>?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EE4A54F-AB99-477B-94EE-044E3153B624}"/>
              </a:ext>
            </a:extLst>
          </p:cNvPr>
          <p:cNvSpPr txBox="1"/>
          <p:nvPr/>
        </p:nvSpPr>
        <p:spPr>
          <a:xfrm rot="665761">
            <a:off x="619413" y="3469419"/>
            <a:ext cx="722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/>
              <a:t>What`s</a:t>
            </a:r>
            <a:r>
              <a:rPr lang="pl-PL" sz="3600" dirty="0"/>
              <a:t>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name</a:t>
            </a:r>
            <a:r>
              <a:rPr lang="pl-PL" sz="3600" dirty="0"/>
              <a:t>? How </a:t>
            </a:r>
            <a:r>
              <a:rPr lang="pl-PL" sz="3600" dirty="0" err="1"/>
              <a:t>old</a:t>
            </a:r>
            <a:r>
              <a:rPr lang="pl-PL" sz="3600" dirty="0"/>
              <a:t> </a:t>
            </a:r>
            <a:r>
              <a:rPr lang="pl-PL" sz="3600" dirty="0" err="1"/>
              <a:t>are</a:t>
            </a:r>
            <a:r>
              <a:rPr lang="pl-PL" sz="3600" dirty="0"/>
              <a:t> </a:t>
            </a:r>
            <a:r>
              <a:rPr lang="pl-PL" sz="3600" dirty="0" err="1"/>
              <a:t>you</a:t>
            </a:r>
            <a:r>
              <a:rPr lang="pl-PL" sz="3600" dirty="0"/>
              <a:t>?</a:t>
            </a:r>
          </a:p>
        </p:txBody>
      </p:sp>
      <p:pic>
        <p:nvPicPr>
          <p:cNvPr id="4" name="Obraz 3" descr="Obraz zawierający lalka, zabawka&#10;&#10;Opis wygenerowany automatycznie">
            <a:extLst>
              <a:ext uri="{FF2B5EF4-FFF2-40B4-BE49-F238E27FC236}">
                <a16:creationId xmlns:a16="http://schemas.microsoft.com/office/drawing/2014/main" id="{FE347170-8C4C-4984-B2B2-AF6A38A21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" y="3578727"/>
            <a:ext cx="1055171" cy="1055171"/>
          </a:xfrm>
          <a:prstGeom prst="rect">
            <a:avLst/>
          </a:prstGeom>
        </p:spPr>
      </p:pic>
      <p:pic>
        <p:nvPicPr>
          <p:cNvPr id="5" name="farm 31">
            <a:hlinkClick r:id="" action="ppaction://media"/>
            <a:extLst>
              <a:ext uri="{FF2B5EF4-FFF2-40B4-BE49-F238E27FC236}">
                <a16:creationId xmlns:a16="http://schemas.microsoft.com/office/drawing/2014/main" id="{55DE76DF-F8DE-4F13-B9B3-66F9CCC632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263" y="3843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21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4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800FE-5288-45F7-94E2-59A2F8B1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9" y="5933961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952B7F8-E0FB-4FB3-A1AB-D07D835C72CF}"/>
              </a:ext>
            </a:extLst>
          </p:cNvPr>
          <p:cNvSpPr txBox="1"/>
          <p:nvPr/>
        </p:nvSpPr>
        <p:spPr>
          <a:xfrm>
            <a:off x="375781" y="296316"/>
            <a:ext cx="859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err="1"/>
              <a:t>Can</a:t>
            </a:r>
            <a:r>
              <a:rPr lang="pl-PL" sz="4400" dirty="0"/>
              <a:t> </a:t>
            </a:r>
            <a:r>
              <a:rPr lang="pl-PL" sz="4400" dirty="0" err="1"/>
              <a:t>you</a:t>
            </a:r>
            <a:r>
              <a:rPr lang="pl-PL" sz="4400" dirty="0"/>
              <a:t> </a:t>
            </a:r>
            <a:r>
              <a:rPr lang="pl-PL" sz="4400" dirty="0" err="1"/>
              <a:t>hear</a:t>
            </a:r>
            <a:r>
              <a:rPr lang="pl-PL" sz="4400" dirty="0"/>
              <a:t> the </a:t>
            </a:r>
            <a:r>
              <a:rPr lang="pl-PL" sz="4400" dirty="0" err="1"/>
              <a:t>animal</a:t>
            </a:r>
            <a:r>
              <a:rPr lang="pl-PL" sz="4400" dirty="0"/>
              <a:t>? </a:t>
            </a:r>
            <a:r>
              <a:rPr lang="pl-PL" sz="4400" dirty="0" err="1"/>
              <a:t>What</a:t>
            </a:r>
            <a:r>
              <a:rPr lang="pl-PL" sz="4400" dirty="0"/>
              <a:t> </a:t>
            </a:r>
            <a:r>
              <a:rPr lang="pl-PL" sz="4400" dirty="0" err="1"/>
              <a:t>it</a:t>
            </a:r>
            <a:r>
              <a:rPr lang="pl-PL" sz="4400" dirty="0"/>
              <a:t> </a:t>
            </a:r>
            <a:r>
              <a:rPr lang="pl-PL" sz="4400" dirty="0" err="1"/>
              <a:t>is</a:t>
            </a:r>
            <a:r>
              <a:rPr lang="pl-PL" sz="4400" dirty="0"/>
              <a:t>?</a:t>
            </a:r>
          </a:p>
          <a:p>
            <a:r>
              <a:rPr lang="pl-PL" sz="4400" dirty="0" err="1"/>
              <a:t>Is</a:t>
            </a:r>
            <a:r>
              <a:rPr lang="pl-PL" sz="4400" dirty="0"/>
              <a:t> </a:t>
            </a:r>
            <a:r>
              <a:rPr lang="pl-PL" sz="4400" dirty="0" err="1"/>
              <a:t>it</a:t>
            </a:r>
            <a:r>
              <a:rPr lang="pl-PL" sz="4400" dirty="0"/>
              <a:t> a hen? Or </a:t>
            </a:r>
            <a:r>
              <a:rPr lang="pl-PL" sz="4400" dirty="0" err="1"/>
              <a:t>maybe</a:t>
            </a:r>
            <a:r>
              <a:rPr lang="pl-PL" sz="4400" dirty="0"/>
              <a:t> a </a:t>
            </a:r>
            <a:r>
              <a:rPr lang="pl-PL" sz="4400" dirty="0" err="1"/>
              <a:t>pig</a:t>
            </a:r>
            <a:r>
              <a:rPr lang="pl-PL" sz="4400" dirty="0"/>
              <a:t>?</a:t>
            </a:r>
          </a:p>
        </p:txBody>
      </p:sp>
      <p:pic>
        <p:nvPicPr>
          <p:cNvPr id="4" name="Obraz 3" descr="Obraz zawierający lalka, zabawka&#10;&#10;Opis wygenerowany automatycznie">
            <a:extLst>
              <a:ext uri="{FF2B5EF4-FFF2-40B4-BE49-F238E27FC236}">
                <a16:creationId xmlns:a16="http://schemas.microsoft.com/office/drawing/2014/main" id="{A8E76BEF-4AD6-4F48-B0D0-A16F39599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04" y="776124"/>
            <a:ext cx="1200482" cy="1200482"/>
          </a:xfrm>
          <a:prstGeom prst="rect">
            <a:avLst/>
          </a:prstGeom>
        </p:spPr>
      </p:pic>
      <p:pic>
        <p:nvPicPr>
          <p:cNvPr id="5" name="farm 3 3">
            <a:hlinkClick r:id="" action="ppaction://media"/>
            <a:extLst>
              <a:ext uri="{FF2B5EF4-FFF2-40B4-BE49-F238E27FC236}">
                <a16:creationId xmlns:a16="http://schemas.microsoft.com/office/drawing/2014/main" id="{7C97E87E-F072-4925-9E84-28848EB86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6119" y="1191745"/>
            <a:ext cx="609600" cy="609600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00A7A6-4396-4DC2-A3AD-D2AF5E42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Filmik </a:t>
            </a:r>
            <a:r>
              <a:rPr lang="pl-PL" dirty="0">
                <a:hlinkClick r:id="rId6"/>
              </a:rPr>
              <a:t>kliknij tutaj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0541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dtytuł 28">
            <a:extLst>
              <a:ext uri="{FF2B5EF4-FFF2-40B4-BE49-F238E27FC236}">
                <a16:creationId xmlns:a16="http://schemas.microsoft.com/office/drawing/2014/main" id="{E549F5A6-E2EA-48B6-A800-9ECAFAF4B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" name="Obraz 30" descr="Obraz zawierający clipart&#10;&#10;Opis wygenerowany automatycznie">
            <a:extLst>
              <a:ext uri="{FF2B5EF4-FFF2-40B4-BE49-F238E27FC236}">
                <a16:creationId xmlns:a16="http://schemas.microsoft.com/office/drawing/2014/main" id="{A418180E-4075-47EE-A9FF-3C3262963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4" y="158402"/>
            <a:ext cx="6350000" cy="4762500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EAA85167-B80F-43B8-B757-2BE9F28030F7}"/>
              </a:ext>
            </a:extLst>
          </p:cNvPr>
          <p:cNvSpPr txBox="1"/>
          <p:nvPr/>
        </p:nvSpPr>
        <p:spPr>
          <a:xfrm>
            <a:off x="828127" y="5123145"/>
            <a:ext cx="4261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/>
              <a:t>Dog and down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33C9D69F-2591-4A1D-9CBA-7F1EF5A989F9}"/>
              </a:ext>
            </a:extLst>
          </p:cNvPr>
          <p:cNvSpPr txBox="1"/>
          <p:nvPr/>
        </p:nvSpPr>
        <p:spPr>
          <a:xfrm>
            <a:off x="6338171" y="5507827"/>
            <a:ext cx="1882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/>
              <a:t>dance</a:t>
            </a:r>
          </a:p>
        </p:txBody>
      </p:sp>
      <p:pic>
        <p:nvPicPr>
          <p:cNvPr id="36" name="44-_ CD2_NEW_44">
            <a:hlinkClick r:id="" action="ppaction://media"/>
            <a:extLst>
              <a:ext uri="{FF2B5EF4-FFF2-40B4-BE49-F238E27FC236}">
                <a16:creationId xmlns:a16="http://schemas.microsoft.com/office/drawing/2014/main" id="{6C620E7B-B9F2-426D-8C40-E22FD3902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0418" y="5741675"/>
            <a:ext cx="609600" cy="609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6FF7180-0361-41DC-864C-7E31721D6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7" y="5933965"/>
            <a:ext cx="924035" cy="924035"/>
          </a:xfrm>
          <a:prstGeom prst="rect">
            <a:avLst/>
          </a:prstGeom>
        </p:spPr>
      </p:pic>
      <p:pic>
        <p:nvPicPr>
          <p:cNvPr id="5" name="Obraz 4" descr="Obraz zawierający grafika wektorowa, clipart&#10;&#10;Opis wygenerowany automatycznie">
            <a:extLst>
              <a:ext uri="{FF2B5EF4-FFF2-40B4-BE49-F238E27FC236}">
                <a16:creationId xmlns:a16="http://schemas.microsoft.com/office/drawing/2014/main" id="{57FEDE8D-C007-4D3E-9AF8-7E3F3D7EF4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07" y="657263"/>
            <a:ext cx="3249958" cy="4312200"/>
          </a:xfrm>
          <a:prstGeom prst="rect">
            <a:avLst/>
          </a:prstGeom>
        </p:spPr>
      </p:pic>
      <p:pic>
        <p:nvPicPr>
          <p:cNvPr id="6" name="farm 34">
            <a:hlinkClick r:id="" action="ppaction://media"/>
            <a:extLst>
              <a:ext uri="{FF2B5EF4-FFF2-40B4-BE49-F238E27FC236}">
                <a16:creationId xmlns:a16="http://schemas.microsoft.com/office/drawing/2014/main" id="{6375F96E-0F7E-47AD-9978-577F28B5FF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62" y="6091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4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53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dtytuł 28">
            <a:extLst>
              <a:ext uri="{FF2B5EF4-FFF2-40B4-BE49-F238E27FC236}">
                <a16:creationId xmlns:a16="http://schemas.microsoft.com/office/drawing/2014/main" id="{E549F5A6-E2EA-48B6-A800-9ECAFAF4B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EAA85167-B80F-43B8-B757-2BE9F28030F7}"/>
              </a:ext>
            </a:extLst>
          </p:cNvPr>
          <p:cNvSpPr txBox="1"/>
          <p:nvPr/>
        </p:nvSpPr>
        <p:spPr>
          <a:xfrm>
            <a:off x="96943" y="4847244"/>
            <a:ext cx="8562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Denny the dog </a:t>
            </a:r>
            <a:r>
              <a:rPr lang="pl-PL" sz="4000" dirty="0" err="1"/>
              <a:t>goes</a:t>
            </a:r>
            <a:r>
              <a:rPr lang="pl-PL" sz="4000" dirty="0"/>
              <a:t> down, down, down.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33C9D69F-2591-4A1D-9CBA-7F1EF5A989F9}"/>
              </a:ext>
            </a:extLst>
          </p:cNvPr>
          <p:cNvSpPr txBox="1"/>
          <p:nvPr/>
        </p:nvSpPr>
        <p:spPr>
          <a:xfrm>
            <a:off x="6338171" y="5507827"/>
            <a:ext cx="4343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Tongue</a:t>
            </a:r>
            <a:r>
              <a:rPr lang="pl-PL" sz="5400" dirty="0"/>
              <a:t> twister</a:t>
            </a:r>
          </a:p>
        </p:txBody>
      </p:sp>
      <p:pic>
        <p:nvPicPr>
          <p:cNvPr id="2" name="45-_ CD2_NEW_45">
            <a:hlinkClick r:id="" action="ppaction://media"/>
            <a:extLst>
              <a:ext uri="{FF2B5EF4-FFF2-40B4-BE49-F238E27FC236}">
                <a16:creationId xmlns:a16="http://schemas.microsoft.com/office/drawing/2014/main" id="{A24AFC9B-40CC-44E7-B1F8-00A12F23D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4273" y="5741675"/>
            <a:ext cx="609600" cy="609600"/>
          </a:xfrm>
          <a:prstGeom prst="rect">
            <a:avLst/>
          </a:prstGeom>
        </p:spPr>
      </p:pic>
      <p:pic>
        <p:nvPicPr>
          <p:cNvPr id="4" name="Obraz 3" descr="Obraz zawierający pies, wewnątrz, podłoże, czarny&#10;&#10;Opis wygenerowany automatycznie">
            <a:extLst>
              <a:ext uri="{FF2B5EF4-FFF2-40B4-BE49-F238E27FC236}">
                <a16:creationId xmlns:a16="http://schemas.microsoft.com/office/drawing/2014/main" id="{2ECDB513-B3F6-402E-85D6-F9E031417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24"/>
            <a:ext cx="8432373" cy="4876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E8C0DDD-0FF9-4BCB-86A5-A1496F5F9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4" y="5444372"/>
            <a:ext cx="1462795" cy="1462795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6E89BB0-F7FC-4DBA-9537-7F190A37C1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0781" y="5800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dtytuł 28">
            <a:extLst>
              <a:ext uri="{FF2B5EF4-FFF2-40B4-BE49-F238E27FC236}">
                <a16:creationId xmlns:a16="http://schemas.microsoft.com/office/drawing/2014/main" id="{E549F5A6-E2EA-48B6-A800-9ECAFAF4B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Who`s</a:t>
            </a:r>
            <a:r>
              <a:rPr lang="pl-PL" dirty="0"/>
              <a:t> </a:t>
            </a:r>
            <a:r>
              <a:rPr lang="pl-PL" dirty="0" err="1"/>
              <a:t>this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4BC548-6D6D-46E9-80A0-6645D54F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4456" y="-944246"/>
            <a:ext cx="5424607" cy="75135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88DC903-1936-4795-8E5D-DFFA856863DD}"/>
              </a:ext>
            </a:extLst>
          </p:cNvPr>
          <p:cNvSpPr txBox="1"/>
          <p:nvPr/>
        </p:nvSpPr>
        <p:spPr>
          <a:xfrm>
            <a:off x="7878871" y="538619"/>
            <a:ext cx="43333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Who`s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? It </a:t>
            </a:r>
            <a:r>
              <a:rPr lang="pl-PL" dirty="0" err="1"/>
              <a:t>is</a:t>
            </a:r>
            <a:r>
              <a:rPr lang="pl-PL" dirty="0"/>
              <a:t> a dog!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 err="1"/>
              <a:t>Is</a:t>
            </a:r>
            <a:r>
              <a:rPr lang="pl-PL" dirty="0"/>
              <a:t> he </a:t>
            </a:r>
            <a:r>
              <a:rPr lang="pl-PL" dirty="0" err="1"/>
              <a:t>going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down?</a:t>
            </a:r>
          </a:p>
          <a:p>
            <a:endParaRPr lang="pl-PL" dirty="0"/>
          </a:p>
          <a:p>
            <a:r>
              <a:rPr lang="pl-PL" dirty="0" err="1"/>
              <a:t>Is</a:t>
            </a:r>
            <a:r>
              <a:rPr lang="pl-PL" dirty="0"/>
              <a:t> he </a:t>
            </a:r>
            <a:r>
              <a:rPr lang="pl-PL" dirty="0" err="1"/>
              <a:t>going</a:t>
            </a:r>
            <a:r>
              <a:rPr lang="pl-PL" dirty="0"/>
              <a:t> down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?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 err="1"/>
              <a:t>Circle</a:t>
            </a:r>
            <a:r>
              <a:rPr lang="pl-PL" dirty="0"/>
              <a:t> the </a:t>
            </a:r>
            <a:r>
              <a:rPr lang="pl-PL" dirty="0" err="1"/>
              <a:t>difference</a:t>
            </a:r>
            <a:r>
              <a:rPr lang="pl-PL" dirty="0"/>
              <a:t>! </a:t>
            </a:r>
            <a:r>
              <a:rPr lang="pl-PL" dirty="0" err="1"/>
              <a:t>Find</a:t>
            </a:r>
            <a:r>
              <a:rPr lang="pl-PL" dirty="0"/>
              <a:t> </a:t>
            </a:r>
            <a:r>
              <a:rPr lang="pl-PL" dirty="0" err="1"/>
              <a:t>four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please</a:t>
            </a:r>
            <a:r>
              <a:rPr lang="pl-PL" dirty="0"/>
              <a:t>!</a:t>
            </a:r>
          </a:p>
          <a:p>
            <a:endParaRPr lang="pl-PL" dirty="0"/>
          </a:p>
          <a:p>
            <a:r>
              <a:rPr lang="pl-PL" dirty="0" err="1"/>
              <a:t>Colour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9AE79-76F4-4E54-9B92-1DB97318E7B2}"/>
              </a:ext>
            </a:extLst>
          </p:cNvPr>
          <p:cNvSpPr txBox="1"/>
          <p:nvPr/>
        </p:nvSpPr>
        <p:spPr>
          <a:xfrm>
            <a:off x="8066762" y="4734838"/>
            <a:ext cx="1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The story song</a:t>
            </a:r>
          </a:p>
        </p:txBody>
      </p:sp>
      <p:pic>
        <p:nvPicPr>
          <p:cNvPr id="8" name="43-_ CD2_NEW_43">
            <a:hlinkClick r:id="" action="ppaction://media"/>
            <a:extLst>
              <a:ext uri="{FF2B5EF4-FFF2-40B4-BE49-F238E27FC236}">
                <a16:creationId xmlns:a16="http://schemas.microsoft.com/office/drawing/2014/main" id="{0FB5CC89-32C0-4578-B9E8-F780BAD59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341" y="4614704"/>
            <a:ext cx="609600" cy="609600"/>
          </a:xfrm>
          <a:prstGeom prst="rect">
            <a:avLst/>
          </a:prstGeom>
        </p:spPr>
      </p:pic>
      <p:pic>
        <p:nvPicPr>
          <p:cNvPr id="3" name="Obraz 2" descr="Obraz zawierający lalka, zabawka&#10;&#10;Opis wygenerowany automatycznie">
            <a:extLst>
              <a:ext uri="{FF2B5EF4-FFF2-40B4-BE49-F238E27FC236}">
                <a16:creationId xmlns:a16="http://schemas.microsoft.com/office/drawing/2014/main" id="{D65518AE-A22D-497B-9614-1A21710F4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2" y="5422604"/>
            <a:ext cx="1510598" cy="1510598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000A0CF-D4FA-4402-8567-84474BD6FE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7666" y="5918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6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176</Words>
  <Application>Microsoft Office PowerPoint</Application>
  <PresentationFormat>Panoramiczny</PresentationFormat>
  <Paragraphs>31</Paragraphs>
  <Slides>6</Slides>
  <Notes>0</Notes>
  <HiddenSlides>0</HiddenSlides>
  <MMClips>9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Motyw pakietu Office</vt:lpstr>
      <vt:lpstr>Leśne Skrzaty </vt:lpstr>
      <vt:lpstr>Song </vt:lpstr>
      <vt:lpstr>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Leśne Skrzaty </dc:title>
  <dc:creator>kasia iwan</dc:creator>
  <cp:lastModifiedBy>kasia iwan</cp:lastModifiedBy>
  <cp:revision>23</cp:revision>
  <dcterms:created xsi:type="dcterms:W3CDTF">2021-04-06T13:32:31Z</dcterms:created>
  <dcterms:modified xsi:type="dcterms:W3CDTF">2021-04-07T18:58:48Z</dcterms:modified>
</cp:coreProperties>
</file>