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89AC-9D8C-4241-B8D2-C37041276089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BBCCA-8BDE-4243-8788-00E43F0965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33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6F9C5-2041-4849-A455-FB8A9CA4D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7DC3FF-2880-44F3-804B-2D11AC17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3A4AC2-D876-4BE6-92A9-8038D169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87BBD2-4228-4657-89AA-46E44105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0B3091-1919-4675-9982-C0543F29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49383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2EBD6-D177-43FD-8CD0-71F3DEB8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2E60FE-843A-496D-A1A9-08C03A5F1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350D56-56B1-44E6-988E-5361B289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C398B-BFAE-45A0-A3FD-C6C28074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02137F-9347-452F-B0C5-7B616C14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8502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E85250-55E6-4FF5-9CC9-DD221EB37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3D928A-4F89-46DA-B230-46A902C8E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C5D373-8FAA-430F-924E-785CAB77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B375BB-DACE-4D7B-9876-9E8AA7CF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606E58-3F79-456A-835B-A25508A3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86259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DD6290-C899-47F1-9342-A85890B1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E49A4-6936-4CD6-A4F1-127E9108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C38132-BAB7-4D48-9EC9-5F83A0B1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2CBAC0-0A36-4D84-A8CF-CC3BFB43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C3F019-62C4-4B6D-9092-18D1D6B3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26445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AEDA9-AD35-447D-A8DD-9EF256CD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9245E2-DFEB-4F7D-894C-96FF3EE34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699CB-DDC4-4395-A5E7-DB9C3055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D549BB-87EC-41E6-AA06-A1F0D5B7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19DB63-9236-4348-A53D-0A0528C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63782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46368-335D-4665-8C40-3E5C0743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53533-1DBC-419E-9D69-4A046422B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D10454-CC2B-4755-A79C-DE22615A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CEB924-6E19-4B8B-97D7-E5915BF9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2E0F41-D235-4206-8DDF-FD1C6829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D298C4-EA8B-4D57-B67E-11B3737D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46633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7E4C3-96C0-4F8E-9986-C692507C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9E97C7-1B44-41A5-A9C4-4514BD294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3AB6D2-5B01-417C-AEEA-1B7883A73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4DA7CBF-1341-4739-98F3-05E47896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8F605D2-BA73-4A4A-B3E6-D4A8BEC9D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AD9E05-5C92-4A18-B009-95F7B81F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D27388E-521C-404C-B0C4-AE59080A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E61BC5-42C9-4AE5-AFC2-1B543BDA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81192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7D477-4CF6-432E-BF72-F909661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0C37A9-FC0F-4640-9009-D382D224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CB55BDC-DA30-48F4-A68F-FD9927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94CF370-29B0-4D98-BD2F-82CA44D5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62032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5EFCAD-893C-467D-A155-EC7EFCBB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DBF20AB-FFBA-45AC-A5A3-E133F8D5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AC0504-F132-442C-97E7-4E22D6DC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10410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77F19C-49F8-4DE7-B260-E0EA8CCE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2CE74-C9F8-4673-B4A3-247E373A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083201-DAB7-4F2B-934C-3E0BC5DBB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651287-58AC-4C50-B163-BD381357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2936AC-E6EB-4AD7-847C-EC476638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A6F2D3-2755-446F-8FC0-EEDAE06D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50661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6D839-29B1-43B5-9FE5-713C1E86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79B618D-67C2-4CF4-A7B7-E8D216C42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49B40A-36E5-44D2-A655-42768651A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B76967-FCF6-496A-B25E-D9AB0E2C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4EF767-0C58-4143-A104-3075553F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BA02A0-C273-4712-80F0-04E38D69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7308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E89C2B-58DB-4B12-9578-E7AD02F4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B8A6CF-244C-4879-87C7-4435DE04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E7F84-8D1A-499A-A954-72EADEEF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9FB450-00A9-4959-A3A2-147A9CB2B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1504FB-17FF-408D-97C5-8316E5013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2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NZRQ-C8b4M" TargetMode="External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webp"/><Relationship Id="rId5" Type="http://schemas.openxmlformats.org/officeDocument/2006/relationships/image" Target="../media/image7.jf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ADD2D-8E57-4298-9166-B1A7CC88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959244"/>
            <a:ext cx="4770400" cy="3600229"/>
          </a:xfrm>
        </p:spPr>
        <p:txBody>
          <a:bodyPr anchor="b">
            <a:normAutofit/>
          </a:bodyPr>
          <a:lstStyle/>
          <a:p>
            <a:pPr algn="l"/>
            <a:r>
              <a:rPr lang="pl-PL" sz="5400" dirty="0"/>
              <a:t>Leśne Skrzaty</a:t>
            </a:r>
            <a:br>
              <a:rPr lang="pl-PL" sz="5400" dirty="0"/>
            </a:br>
            <a:endParaRPr lang="pl-PL" sz="5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A3F59F-3076-4A25-AB70-A03F1CF1C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2000" dirty="0"/>
              <a:t>Nauczyciel : Katarzyna Iwańczyk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Świetliki w lesie o zmierzchu">
            <a:extLst>
              <a:ext uri="{FF2B5EF4-FFF2-40B4-BE49-F238E27FC236}">
                <a16:creationId xmlns:a16="http://schemas.microsoft.com/office/drawing/2014/main" id="{C50CFCAF-D46D-4A66-B842-E08B8E0B5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25019" b="2"/>
          <a:stretch/>
        </p:blipFill>
        <p:spPr>
          <a:xfrm>
            <a:off x="79778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AEF0AB7-A5E0-4954-856B-365BF56951DA}"/>
              </a:ext>
            </a:extLst>
          </p:cNvPr>
          <p:cNvSpPr txBox="1"/>
          <p:nvPr/>
        </p:nvSpPr>
        <p:spPr>
          <a:xfrm>
            <a:off x="8680537" y="959244"/>
            <a:ext cx="233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Grupa Skrzata Wesołka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40F3DB-4EF7-407E-956B-0239F8C77B9E}"/>
              </a:ext>
            </a:extLst>
          </p:cNvPr>
          <p:cNvSpPr txBox="1"/>
          <p:nvPr/>
        </p:nvSpPr>
        <p:spPr>
          <a:xfrm>
            <a:off x="8229600" y="2197100"/>
            <a:ext cx="265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Lesson</a:t>
            </a:r>
            <a:r>
              <a:rPr lang="pl-PL" dirty="0"/>
              <a:t> 4 Fun on the Farm!</a:t>
            </a:r>
          </a:p>
        </p:txBody>
      </p:sp>
    </p:spTree>
    <p:extLst>
      <p:ext uri="{BB962C8B-B14F-4D97-AF65-F5344CB8AC3E}">
        <p14:creationId xmlns:p14="http://schemas.microsoft.com/office/powerpoint/2010/main" val="3658269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800FE-5288-45F7-94E2-59A2F8B1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81" y="5915869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" name="Obraz 3" descr="Obraz zawierający lalka, zabawka&#10;&#10;Opis wygenerowany automatycznie">
            <a:extLst>
              <a:ext uri="{FF2B5EF4-FFF2-40B4-BE49-F238E27FC236}">
                <a16:creationId xmlns:a16="http://schemas.microsoft.com/office/drawing/2014/main" id="{CEF27BA3-AB3C-4F0B-883F-7E92FDC1E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5" y="0"/>
            <a:ext cx="1600513" cy="160051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085B648-F52B-4EE4-A15C-E43DF1317F35}"/>
              </a:ext>
            </a:extLst>
          </p:cNvPr>
          <p:cNvSpPr txBox="1"/>
          <p:nvPr/>
        </p:nvSpPr>
        <p:spPr>
          <a:xfrm>
            <a:off x="369790" y="46050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Song </a:t>
            </a:r>
          </a:p>
        </p:txBody>
      </p:sp>
      <p:pic>
        <p:nvPicPr>
          <p:cNvPr id="8" name="40-_ CD2_NEW_40">
            <a:hlinkClick r:id="" action="ppaction://media"/>
            <a:extLst>
              <a:ext uri="{FF2B5EF4-FFF2-40B4-BE49-F238E27FC236}">
                <a16:creationId xmlns:a16="http://schemas.microsoft.com/office/drawing/2014/main" id="{C1E0DFEB-1F77-4D0D-8549-91EB2790D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814" y="4539772"/>
            <a:ext cx="609600" cy="6096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877F34-EC8C-468A-8D62-EE1FDDFA2ED1}"/>
              </a:ext>
            </a:extLst>
          </p:cNvPr>
          <p:cNvSpPr txBox="1"/>
          <p:nvPr/>
        </p:nvSpPr>
        <p:spPr>
          <a:xfrm>
            <a:off x="0" y="3877937"/>
            <a:ext cx="193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8"/>
              </a:rPr>
              <a:t>Watch </a:t>
            </a:r>
            <a:r>
              <a:rPr lang="pl-PL" dirty="0" err="1">
                <a:hlinkClick r:id="rId8"/>
              </a:rPr>
              <a:t>click</a:t>
            </a:r>
            <a:r>
              <a:rPr lang="pl-PL" dirty="0">
                <a:hlinkClick r:id="rId8"/>
              </a:rPr>
              <a:t> </a:t>
            </a:r>
            <a:r>
              <a:rPr lang="pl-PL" dirty="0" err="1">
                <a:hlinkClick r:id="rId8"/>
              </a:rPr>
              <a:t>here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652251-148C-4BC8-966B-7C3C3CEFE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41" y="1177222"/>
            <a:ext cx="9593014" cy="5401429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9F96738-2136-4F7D-BA52-F26305E890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0614" y="306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1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ymbol zastępczy zawartości 21" descr="Obraz zawierający clipart&#10;&#10;Opis wygenerowany automatycznie">
            <a:extLst>
              <a:ext uri="{FF2B5EF4-FFF2-40B4-BE49-F238E27FC236}">
                <a16:creationId xmlns:a16="http://schemas.microsoft.com/office/drawing/2014/main" id="{8B9C15D5-CF16-4D83-B6E8-AA3D3EB0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5" y="738104"/>
            <a:ext cx="10515600" cy="2257654"/>
          </a:xfrm>
        </p:spPr>
      </p:pic>
      <p:pic>
        <p:nvPicPr>
          <p:cNvPr id="4" name="Obraz 3" descr="Obraz zawierający lalka, zabawka&#10;&#10;Opis wygenerowany automatycznie">
            <a:extLst>
              <a:ext uri="{FF2B5EF4-FFF2-40B4-BE49-F238E27FC236}">
                <a16:creationId xmlns:a16="http://schemas.microsoft.com/office/drawing/2014/main" id="{8B6E09F6-567C-4CCC-A0D1-0922FED9A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" y="3984541"/>
            <a:ext cx="1325563" cy="13255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748E47-296A-42BF-BA7A-DFF1E40A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6" y="3559871"/>
            <a:ext cx="5111253" cy="3110842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3E072E6-A63C-4138-BB44-48A931DB7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5475" y="4251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21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lalka, zabawka&#10;&#10;Opis wygenerowany automatycznie">
            <a:extLst>
              <a:ext uri="{FF2B5EF4-FFF2-40B4-BE49-F238E27FC236}">
                <a16:creationId xmlns:a16="http://schemas.microsoft.com/office/drawing/2014/main" id="{B7014F92-3607-484B-83A9-FE5EEA96E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30" y="111049"/>
            <a:ext cx="1125629" cy="112562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4FE9E1-3BB1-4677-84BE-B75A02AE2194}"/>
              </a:ext>
            </a:extLst>
          </p:cNvPr>
          <p:cNvSpPr txBox="1"/>
          <p:nvPr/>
        </p:nvSpPr>
        <p:spPr>
          <a:xfrm>
            <a:off x="228103" y="1819282"/>
            <a:ext cx="24851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Play </a:t>
            </a:r>
            <a:r>
              <a:rPr lang="pl-PL" dirty="0" err="1"/>
              <a:t>up</a:t>
            </a:r>
            <a:r>
              <a:rPr lang="pl-PL" dirty="0"/>
              <a:t> and down!</a:t>
            </a:r>
          </a:p>
          <a:p>
            <a:endParaRPr lang="pl-PL" dirty="0"/>
          </a:p>
          <a:p>
            <a:r>
              <a:rPr lang="pl-PL" dirty="0" err="1"/>
              <a:t>Hands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</a:t>
            </a:r>
            <a:r>
              <a:rPr lang="pl-PL" dirty="0" err="1"/>
              <a:t>Hands</a:t>
            </a:r>
            <a:r>
              <a:rPr lang="pl-PL" dirty="0"/>
              <a:t> down!</a:t>
            </a:r>
          </a:p>
          <a:p>
            <a:endParaRPr lang="pl-PL" dirty="0"/>
          </a:p>
          <a:p>
            <a:r>
              <a:rPr lang="pl-PL" dirty="0" err="1"/>
              <a:t>Arms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</a:t>
            </a:r>
            <a:r>
              <a:rPr lang="pl-PL" dirty="0" err="1"/>
              <a:t>Arms</a:t>
            </a:r>
            <a:r>
              <a:rPr lang="pl-PL" dirty="0"/>
              <a:t> down!</a:t>
            </a:r>
          </a:p>
          <a:p>
            <a:endParaRPr lang="pl-PL" dirty="0"/>
          </a:p>
          <a:p>
            <a:r>
              <a:rPr lang="pl-PL" dirty="0"/>
              <a:t>Leg </a:t>
            </a:r>
            <a:r>
              <a:rPr lang="pl-PL" dirty="0" err="1"/>
              <a:t>up</a:t>
            </a:r>
            <a:r>
              <a:rPr lang="pl-PL" dirty="0"/>
              <a:t>! Leg down!</a:t>
            </a:r>
          </a:p>
          <a:p>
            <a:endParaRPr lang="pl-PL" dirty="0"/>
          </a:p>
          <a:p>
            <a:r>
              <a:rPr lang="pl-PL" dirty="0" err="1"/>
              <a:t>Head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</a:t>
            </a:r>
            <a:r>
              <a:rPr lang="pl-PL" dirty="0" err="1"/>
              <a:t>Head</a:t>
            </a:r>
            <a:r>
              <a:rPr lang="pl-PL" dirty="0"/>
              <a:t> down!</a:t>
            </a:r>
          </a:p>
          <a:p>
            <a:endParaRPr lang="pl-PL" dirty="0"/>
          </a:p>
          <a:p>
            <a:r>
              <a:rPr lang="pl-PL" dirty="0" err="1"/>
              <a:t>Jump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 </a:t>
            </a:r>
            <a:r>
              <a:rPr lang="pl-PL" dirty="0" err="1"/>
              <a:t>Crouch</a:t>
            </a:r>
            <a:r>
              <a:rPr lang="pl-PL" dirty="0"/>
              <a:t> down!</a:t>
            </a:r>
          </a:p>
          <a:p>
            <a:endParaRPr lang="pl-PL" dirty="0"/>
          </a:p>
          <a:p>
            <a:r>
              <a:rPr lang="pl-PL" dirty="0"/>
              <a:t>Stand </a:t>
            </a:r>
            <a:r>
              <a:rPr lang="pl-PL" dirty="0" err="1"/>
              <a:t>up</a:t>
            </a:r>
            <a:r>
              <a:rPr lang="pl-PL" dirty="0"/>
              <a:t>! Sit down!</a:t>
            </a:r>
          </a:p>
        </p:txBody>
      </p:sp>
      <p:pic>
        <p:nvPicPr>
          <p:cNvPr id="13" name="Obraz 12" descr="Obraz zawierający tekst, clipart&#10;&#10;Opis wygenerowany automatycznie">
            <a:extLst>
              <a:ext uri="{FF2B5EF4-FFF2-40B4-BE49-F238E27FC236}">
                <a16:creationId xmlns:a16="http://schemas.microsoft.com/office/drawing/2014/main" id="{A5403E19-7510-45B4-A94A-1DEDA95A8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44" y="236942"/>
            <a:ext cx="2828925" cy="1609725"/>
          </a:xfrm>
          <a:prstGeom prst="rect">
            <a:avLst/>
          </a:prstGeom>
        </p:spPr>
      </p:pic>
      <p:pic>
        <p:nvPicPr>
          <p:cNvPr id="16" name="Obraz 15" descr="Obraz zawierający clipart&#10;&#10;Opis wygenerowany automatycznie">
            <a:extLst>
              <a:ext uri="{FF2B5EF4-FFF2-40B4-BE49-F238E27FC236}">
                <a16:creationId xmlns:a16="http://schemas.microsoft.com/office/drawing/2014/main" id="{1037B8E2-4747-4CCF-855C-A4E5B620C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97" y="236942"/>
            <a:ext cx="3429000" cy="3429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107458-B982-42B3-88FD-5432EC606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79" y="2371061"/>
            <a:ext cx="5360609" cy="3870251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93ED80A-C0D9-448B-92AE-4944F869D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599" y="432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4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E078BFD6-1147-4789-9B99-31542DEE7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>
            <a:off x="1524000" y="3586831"/>
            <a:ext cx="9144000" cy="1655762"/>
          </a:xfrm>
        </p:spPr>
        <p:txBody>
          <a:bodyPr/>
          <a:lstStyle/>
          <a:p>
            <a:r>
              <a:rPr lang="pl-PL" dirty="0"/>
              <a:t>.</a:t>
            </a:r>
          </a:p>
        </p:txBody>
      </p:sp>
      <p:pic>
        <p:nvPicPr>
          <p:cNvPr id="10" name="Obraz 9" descr="Obraz zawierający lalka, zabawka&#10;&#10;Opis wygenerowany automatycznie">
            <a:extLst>
              <a:ext uri="{FF2B5EF4-FFF2-40B4-BE49-F238E27FC236}">
                <a16:creationId xmlns:a16="http://schemas.microsoft.com/office/drawing/2014/main" id="{AC782A8C-5138-43EF-8BE4-2BF9A02CC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" y="371136"/>
            <a:ext cx="1655763" cy="1655763"/>
          </a:xfrm>
          <a:prstGeom prst="rect">
            <a:avLst/>
          </a:prstGeom>
        </p:spPr>
      </p:pic>
      <p:pic>
        <p:nvPicPr>
          <p:cNvPr id="12" name="Obraz 11" descr="Obraz zawierający kwadrat&#10;&#10;Opis wygenerowany automatycznie">
            <a:extLst>
              <a:ext uri="{FF2B5EF4-FFF2-40B4-BE49-F238E27FC236}">
                <a16:creationId xmlns:a16="http://schemas.microsoft.com/office/drawing/2014/main" id="{11AFAC0F-F628-4EE2-AFAE-5BA9661A6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81" y="482111"/>
            <a:ext cx="7657419" cy="499914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B35FF8A-7DDA-46FE-B746-9F443135BB37}"/>
              </a:ext>
            </a:extLst>
          </p:cNvPr>
          <p:cNvSpPr txBox="1"/>
          <p:nvPr/>
        </p:nvSpPr>
        <p:spPr>
          <a:xfrm flipH="1">
            <a:off x="611527" y="3677596"/>
            <a:ext cx="165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Song </a:t>
            </a:r>
          </a:p>
        </p:txBody>
      </p:sp>
      <p:pic>
        <p:nvPicPr>
          <p:cNvPr id="14" name="46-_ CD2_NEW_46">
            <a:hlinkClick r:id="" action="ppaction://media"/>
            <a:extLst>
              <a:ext uri="{FF2B5EF4-FFF2-40B4-BE49-F238E27FC236}">
                <a16:creationId xmlns:a16="http://schemas.microsoft.com/office/drawing/2014/main" id="{C984DA0F-A22A-427A-8FA7-EEDEE65E7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7592" y="3557462"/>
            <a:ext cx="609600" cy="6096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30E25B4-AB0F-4987-9D9D-18808169CF25}"/>
              </a:ext>
            </a:extLst>
          </p:cNvPr>
          <p:cNvSpPr txBox="1"/>
          <p:nvPr/>
        </p:nvSpPr>
        <p:spPr>
          <a:xfrm>
            <a:off x="6094228" y="603045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</a:rPr>
              <a:t>Draw a </a:t>
            </a:r>
            <a:r>
              <a:rPr lang="pl-PL" sz="1800" dirty="0" err="1">
                <a:solidFill>
                  <a:srgbClr val="FF0000"/>
                </a:solidFill>
              </a:rPr>
              <a:t>rabbit</a:t>
            </a:r>
            <a:r>
              <a:rPr lang="pl-PL" sz="18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C37BAFD-049B-4813-9245-F2DC42DC30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8943" y="753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11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69</Words>
  <Application>Microsoft Office PowerPoint</Application>
  <PresentationFormat>Panoramiczny</PresentationFormat>
  <Paragraphs>23</Paragraphs>
  <Slides>5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Motyw pakietu Office</vt:lpstr>
      <vt:lpstr>Leśne Skrzaty </vt:lpstr>
      <vt:lpstr>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Leśne Skrzaty </dc:title>
  <dc:creator>kasia iwan</dc:creator>
  <cp:lastModifiedBy>kasia iwan</cp:lastModifiedBy>
  <cp:revision>36</cp:revision>
  <dcterms:created xsi:type="dcterms:W3CDTF">2021-04-06T13:32:31Z</dcterms:created>
  <dcterms:modified xsi:type="dcterms:W3CDTF">2021-04-12T16:01:19Z</dcterms:modified>
</cp:coreProperties>
</file>