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61" r:id="rId3"/>
    <p:sldId id="257" r:id="rId4"/>
    <p:sldId id="259" r:id="rId5"/>
    <p:sldId id="258" r:id="rId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C89AC-9D8C-4241-B8D2-C37041276089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BBCCA-8BDE-4243-8788-00E43F0965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9332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26F9C5-2041-4849-A455-FB8A9CA4D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F7DC3FF-2880-44F3-804B-2D11AC173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C3A4AC2-D876-4BE6-92A9-8038D169D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187BBD2-4228-4657-89AA-46E441054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70B3091-1919-4675-9982-C0543F29B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7493838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E2EBD6-D177-43FD-8CD0-71F3DEB82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A2E60FE-843A-496D-A1A9-08C03A5F1A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7350D56-56B1-44E6-988E-5361B289C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DDC398B-BFAE-45A0-A3FD-C6C280748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C02137F-9347-452F-B0C5-7B616C140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1850243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2E85250-55E6-4FF5-9CC9-DD221EB375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B3D928A-4F89-46DA-B230-46A902C8E4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C5D373-8FAA-430F-924E-785CAB77F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2B375BB-DACE-4D7B-9876-9E8AA7CF6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7606E58-3F79-456A-835B-A25508A36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2862596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DD6290-C899-47F1-9342-A85890B10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EE49A4-6936-4CD6-A4F1-127E91083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0C38132-BAB7-4D48-9EC9-5F83A0B17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02CBAC0-0A36-4D84-A8CF-CC3BFB439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5C3F019-62C4-4B6D-9092-18D1D6B34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9264452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CAEDA9-AD35-447D-A8DD-9EF256CD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A9245E2-DFEB-4F7D-894C-96FF3EE34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B3699CB-DDC4-4395-A5E7-DB9C3055E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1D549BB-87EC-41E6-AA06-A1F0D5B77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119DB63-9236-4348-A53D-0A0528C1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3637826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346368-335D-4665-8C40-3E5C07432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253533-1DBC-419E-9D69-4A046422B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7D10454-CC2B-4755-A79C-DE22615A7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DCEB924-6E19-4B8B-97D7-E5915BF95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42E0F41-D235-4206-8DDF-FD1C6829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FD298C4-EA8B-4D57-B67E-11B3737DD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3466337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F7E4C3-96C0-4F8E-9986-C692507CD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09E97C7-1B44-41A5-A9C4-4514BD294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23AB6D2-5B01-417C-AEEA-1B7883A73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4DA7CBF-1341-4739-98F3-05E478961A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8F605D2-BA73-4A4A-B3E6-D4A8BEC9D3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BAD9E05-5C92-4A18-B009-95F7B81F9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D27388E-521C-404C-B0C4-AE59080A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1E61BC5-42C9-4AE5-AFC2-1B543BDA4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9811926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D7D477-4CF6-432E-BF72-F9096615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A0C37A9-FC0F-4640-9009-D382D2249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CB55BDC-DA30-48F4-A68F-FD9927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94CF370-29B0-4D98-BD2F-82CA44D55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1620328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75EFCAD-893C-467D-A155-EC7EFCBB9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DBF20AB-FFBA-45AC-A5A3-E133F8D59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4AC0504-F132-442C-97E7-4E22D6DC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8104103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77F19C-49F8-4DE7-B260-E0EA8CCEF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632CE74-C9F8-4673-B4A3-247E373A3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5083201-DAB7-4F2B-934C-3E0BC5DBB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9651287-58AC-4C50-B163-BD381357C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62936AC-E6EB-4AD7-847C-EC4766380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DA6F2D3-2755-446F-8FC0-EEDAE06D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5506613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86D839-29B1-43B5-9FE5-713C1E866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79B618D-67C2-4CF4-A7B7-E8D216C42F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B49B40A-36E5-44D2-A655-42768651A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5B76967-FCF6-496A-B25E-D9AB0E2C8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B4E1-6DA5-4FAC-963F-F91294854CEB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94EF767-0C58-4143-A104-3075553F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4BA02A0-C273-4712-80F0-04E38D692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9573081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AE89C2B-58DB-4B12-9578-E7AD02F4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3B8A6CF-244C-4879-87C7-4435DE042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9E7F84-8D1A-499A-A954-72EADEEF75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1B4E1-6DA5-4FAC-963F-F91294854CEB}" type="datetimeFigureOut">
              <a:rPr lang="pl-PL" smtClean="0"/>
              <a:t>12.04.2021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E9FB450-00A9-4959-A3A2-147A9CB2B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21504FB-17FF-408D-97C5-8316E5013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2FAF7-1FF1-443D-800C-F9A2BD0D7E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528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5" Type="http://schemas.microsoft.com/office/2007/relationships/media" Target="../media/media5.m4a"/><Relationship Id="rId10" Type="http://schemas.openxmlformats.org/officeDocument/2006/relationships/image" Target="../media/image3.png"/><Relationship Id="rId4" Type="http://schemas.openxmlformats.org/officeDocument/2006/relationships/audio" Target="../media/media4.m4a"/><Relationship Id="rId9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7.m4a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9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audio" Target="../media/media10.m4a"/><Relationship Id="rId5" Type="http://schemas.microsoft.com/office/2007/relationships/media" Target="../media/media10.m4a"/><Relationship Id="rId10" Type="http://schemas.openxmlformats.org/officeDocument/2006/relationships/image" Target="../media/image3.png"/><Relationship Id="rId4" Type="http://schemas.openxmlformats.org/officeDocument/2006/relationships/audio" Target="../media/media9.m4a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BADD2D-8E57-4298-9166-B1A7CC883F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8052" y="959244"/>
            <a:ext cx="4770400" cy="3600229"/>
          </a:xfrm>
        </p:spPr>
        <p:txBody>
          <a:bodyPr anchor="b">
            <a:normAutofit/>
          </a:bodyPr>
          <a:lstStyle/>
          <a:p>
            <a:pPr algn="l"/>
            <a:r>
              <a:rPr lang="pl-PL" sz="5400" dirty="0"/>
              <a:t>Leśne Skrzaty</a:t>
            </a:r>
            <a:br>
              <a:rPr lang="pl-PL" sz="5400" dirty="0"/>
            </a:br>
            <a:endParaRPr lang="pl-PL" sz="54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4A3F59F-3076-4A25-AB70-A03F1CF1C6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pl-PL" sz="2000" dirty="0"/>
              <a:t>Nauczyciel : Katarzyna Iwańczyk</a:t>
            </a:r>
          </a:p>
        </p:txBody>
      </p:sp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az 4" descr="Świetliki w lesie o zmierzchu">
            <a:extLst>
              <a:ext uri="{FF2B5EF4-FFF2-40B4-BE49-F238E27FC236}">
                <a16:creationId xmlns:a16="http://schemas.microsoft.com/office/drawing/2014/main" id="{C50CFCAF-D46D-4A66-B842-E08B8E0B57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" r="25019" b="2"/>
          <a:stretch/>
        </p:blipFill>
        <p:spPr>
          <a:xfrm>
            <a:off x="79778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AEF0AB7-A5E0-4954-856B-365BF56951DA}"/>
              </a:ext>
            </a:extLst>
          </p:cNvPr>
          <p:cNvSpPr txBox="1"/>
          <p:nvPr/>
        </p:nvSpPr>
        <p:spPr>
          <a:xfrm>
            <a:off x="8680537" y="959244"/>
            <a:ext cx="2141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Grupa Skrzata Opałki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140F3DB-4EF7-407E-956B-0239F8C77B9E}"/>
              </a:ext>
            </a:extLst>
          </p:cNvPr>
          <p:cNvSpPr txBox="1"/>
          <p:nvPr/>
        </p:nvSpPr>
        <p:spPr>
          <a:xfrm>
            <a:off x="8229600" y="2197100"/>
            <a:ext cx="193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Lesson</a:t>
            </a:r>
            <a:r>
              <a:rPr lang="pl-PL" dirty="0"/>
              <a:t> 4 The </a:t>
            </a:r>
            <a:r>
              <a:rPr lang="pl-PL" dirty="0" err="1"/>
              <a:t>Pram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58269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DB2E9B-DF32-4867-B191-24A59EF5DF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Song </a:t>
            </a:r>
            <a:r>
              <a:rPr lang="pl-PL" dirty="0" err="1"/>
              <a:t>time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078BFD6-1147-4789-9B99-31542DEE74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035697">
            <a:off x="7061839" y="4157695"/>
            <a:ext cx="3505200" cy="1524000"/>
          </a:xfrm>
        </p:spPr>
        <p:txBody>
          <a:bodyPr>
            <a:normAutofit/>
          </a:bodyPr>
          <a:lstStyle/>
          <a:p>
            <a:r>
              <a:rPr lang="pl-PL" sz="6000" dirty="0"/>
              <a:t>Hello </a:t>
            </a:r>
            <a:r>
              <a:rPr lang="pl-PL" sz="6000" dirty="0">
                <a:sym typeface="Wingdings" panose="05000000000000000000" pitchFamily="2" charset="2"/>
              </a:rPr>
              <a:t></a:t>
            </a:r>
            <a:endParaRPr lang="pl-PL" sz="60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FA5B0A5-667B-4083-B7F0-11D3B9FD6C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67"/>
          <a:stretch/>
        </p:blipFill>
        <p:spPr>
          <a:xfrm>
            <a:off x="1907506" y="543296"/>
            <a:ext cx="8163232" cy="16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12-_ cd3.12_New">
            <a:hlinkClick r:id="" action="ppaction://media"/>
            <a:extLst>
              <a:ext uri="{FF2B5EF4-FFF2-40B4-BE49-F238E27FC236}">
                <a16:creationId xmlns:a16="http://schemas.microsoft.com/office/drawing/2014/main" id="{4A6C26EE-BBFA-43A5-8C86-4A9BABD57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76260" y="2707719"/>
            <a:ext cx="609600" cy="6096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B331529-55C2-4225-9BC9-B9E0B38E4A17}"/>
              </a:ext>
            </a:extLst>
          </p:cNvPr>
          <p:cNvSpPr txBox="1"/>
          <p:nvPr/>
        </p:nvSpPr>
        <p:spPr>
          <a:xfrm rot="631551">
            <a:off x="318978" y="4444409"/>
            <a:ext cx="57770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/>
              <a:t>How </a:t>
            </a:r>
            <a:r>
              <a:rPr lang="pl-PL" sz="4400" dirty="0" err="1"/>
              <a:t>are</a:t>
            </a:r>
            <a:r>
              <a:rPr lang="pl-PL" sz="4400" dirty="0"/>
              <a:t> </a:t>
            </a:r>
            <a:r>
              <a:rPr lang="pl-PL" sz="4400" dirty="0" err="1"/>
              <a:t>you</a:t>
            </a:r>
            <a:r>
              <a:rPr lang="pl-PL" sz="4400" dirty="0"/>
              <a:t> </a:t>
            </a:r>
            <a:r>
              <a:rPr lang="pl-PL" sz="4400" dirty="0" err="1"/>
              <a:t>today</a:t>
            </a:r>
            <a:r>
              <a:rPr lang="pl-PL" sz="4400" dirty="0"/>
              <a:t>?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09325B5-5F8A-4BD8-8986-BD9E09B77099}"/>
              </a:ext>
            </a:extLst>
          </p:cNvPr>
          <p:cNvSpPr txBox="1"/>
          <p:nvPr/>
        </p:nvSpPr>
        <p:spPr>
          <a:xfrm rot="21030374">
            <a:off x="5262538" y="5433237"/>
            <a:ext cx="4678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 err="1"/>
              <a:t>What`s</a:t>
            </a:r>
            <a:r>
              <a:rPr lang="pl-PL" sz="4400" dirty="0"/>
              <a:t> </a:t>
            </a:r>
            <a:r>
              <a:rPr lang="pl-PL" sz="4400" dirty="0" err="1"/>
              <a:t>your</a:t>
            </a:r>
            <a:r>
              <a:rPr lang="pl-PL" sz="4400" dirty="0"/>
              <a:t> </a:t>
            </a:r>
            <a:r>
              <a:rPr lang="pl-PL" sz="4400" dirty="0" err="1"/>
              <a:t>name</a:t>
            </a:r>
            <a:r>
              <a:rPr lang="pl-PL" sz="4400" dirty="0"/>
              <a:t>?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7315D4E-E51D-4931-B864-21C9169F08CE}"/>
              </a:ext>
            </a:extLst>
          </p:cNvPr>
          <p:cNvSpPr txBox="1"/>
          <p:nvPr/>
        </p:nvSpPr>
        <p:spPr>
          <a:xfrm rot="21331028">
            <a:off x="206389" y="5599806"/>
            <a:ext cx="41903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/>
              <a:t>How </a:t>
            </a:r>
            <a:r>
              <a:rPr lang="pl-PL" sz="4400" dirty="0" err="1"/>
              <a:t>old</a:t>
            </a:r>
            <a:r>
              <a:rPr lang="pl-PL" sz="4400" dirty="0"/>
              <a:t> </a:t>
            </a:r>
            <a:r>
              <a:rPr lang="pl-PL" sz="4400" dirty="0" err="1"/>
              <a:t>are</a:t>
            </a:r>
            <a:r>
              <a:rPr lang="pl-PL" sz="4400" dirty="0"/>
              <a:t> </a:t>
            </a:r>
            <a:r>
              <a:rPr lang="pl-PL" sz="4400" dirty="0" err="1"/>
              <a:t>you</a:t>
            </a:r>
            <a:r>
              <a:rPr lang="pl-PL" sz="4400" dirty="0"/>
              <a:t>?</a:t>
            </a:r>
          </a:p>
        </p:txBody>
      </p:sp>
      <p:pic>
        <p:nvPicPr>
          <p:cNvPr id="10" name="Obraz 9" descr="Obraz zawierający lalka, zabawka&#10;&#10;Opis wygenerowany automatycznie">
            <a:extLst>
              <a:ext uri="{FF2B5EF4-FFF2-40B4-BE49-F238E27FC236}">
                <a16:creationId xmlns:a16="http://schemas.microsoft.com/office/drawing/2014/main" id="{0F94EA1B-50D6-45A3-8B13-CDC34B8EE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91" y="2341025"/>
            <a:ext cx="1266049" cy="1266049"/>
          </a:xfrm>
          <a:prstGeom prst="rect">
            <a:avLst/>
          </a:prstGeom>
        </p:spPr>
      </p:pic>
      <p:pic>
        <p:nvPicPr>
          <p:cNvPr id="8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1D2CA7EF-6403-4F44-ACE1-B580E2B74F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70074" y="26441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324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2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4800FE-5288-45F7-94E2-59A2F8B16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319" y="5933961"/>
            <a:ext cx="10515600" cy="1325563"/>
          </a:xfrm>
        </p:spPr>
        <p:txBody>
          <a:bodyPr/>
          <a:lstStyle/>
          <a:p>
            <a:r>
              <a:rPr lang="pl-PL" dirty="0"/>
              <a:t>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DDD996F-DC3D-483F-87C0-8E287D778F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325514"/>
            <a:ext cx="1036916" cy="103691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92C9582-E495-46D9-A8EC-235005A990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797" y="265689"/>
            <a:ext cx="8244677" cy="5668272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2056CB9-7389-43E7-8154-4A3695190361}"/>
              </a:ext>
            </a:extLst>
          </p:cNvPr>
          <p:cNvSpPr txBox="1"/>
          <p:nvPr/>
        </p:nvSpPr>
        <p:spPr>
          <a:xfrm flipH="1">
            <a:off x="849950" y="2027104"/>
            <a:ext cx="177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Story </a:t>
            </a:r>
            <a:r>
              <a:rPr lang="pl-PL" dirty="0" err="1"/>
              <a:t>time</a:t>
            </a:r>
            <a:endParaRPr lang="pl-PL" dirty="0"/>
          </a:p>
        </p:txBody>
      </p:sp>
      <p:pic>
        <p:nvPicPr>
          <p:cNvPr id="14" name="14-_ cd3.14_New">
            <a:hlinkClick r:id="" action="ppaction://media"/>
            <a:extLst>
              <a:ext uri="{FF2B5EF4-FFF2-40B4-BE49-F238E27FC236}">
                <a16:creationId xmlns:a16="http://schemas.microsoft.com/office/drawing/2014/main" id="{30607611-2EB0-40AB-944D-EA2A477BD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89532" y="1906970"/>
            <a:ext cx="609600" cy="609600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C24B9F4-CF01-472E-9D36-5C6DEB2F8C08}"/>
              </a:ext>
            </a:extLst>
          </p:cNvPr>
          <p:cNvSpPr txBox="1"/>
          <p:nvPr/>
        </p:nvSpPr>
        <p:spPr>
          <a:xfrm>
            <a:off x="409527" y="3999481"/>
            <a:ext cx="298806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Up</a:t>
            </a:r>
            <a:r>
              <a:rPr lang="pl-PL" dirty="0"/>
              <a:t> and down </a:t>
            </a:r>
            <a:r>
              <a:rPr lang="pl-PL" dirty="0" err="1"/>
              <a:t>game</a:t>
            </a:r>
            <a:r>
              <a:rPr lang="pl-PL" dirty="0"/>
              <a:t>!</a:t>
            </a:r>
          </a:p>
          <a:p>
            <a:endParaRPr lang="pl-PL" dirty="0"/>
          </a:p>
          <a:p>
            <a:r>
              <a:rPr lang="pl-PL" dirty="0"/>
              <a:t>Sit down! Stand </a:t>
            </a:r>
            <a:r>
              <a:rPr lang="pl-PL" dirty="0" err="1"/>
              <a:t>up</a:t>
            </a:r>
            <a:r>
              <a:rPr lang="pl-PL" dirty="0"/>
              <a:t>!</a:t>
            </a:r>
          </a:p>
          <a:p>
            <a:r>
              <a:rPr lang="pl-PL" dirty="0"/>
              <a:t>Hand </a:t>
            </a:r>
            <a:r>
              <a:rPr lang="pl-PL" dirty="0" err="1"/>
              <a:t>up</a:t>
            </a:r>
            <a:r>
              <a:rPr lang="pl-PL" dirty="0"/>
              <a:t>! Hand down!</a:t>
            </a:r>
          </a:p>
          <a:p>
            <a:r>
              <a:rPr lang="pl-PL" dirty="0"/>
              <a:t>Right Leg </a:t>
            </a:r>
            <a:r>
              <a:rPr lang="pl-PL" dirty="0" err="1"/>
              <a:t>up</a:t>
            </a:r>
            <a:r>
              <a:rPr lang="pl-PL" dirty="0"/>
              <a:t>! Right Leg down!</a:t>
            </a:r>
          </a:p>
          <a:p>
            <a:r>
              <a:rPr lang="pl-PL" dirty="0" err="1"/>
              <a:t>Head</a:t>
            </a:r>
            <a:r>
              <a:rPr lang="pl-PL" dirty="0"/>
              <a:t> </a:t>
            </a:r>
            <a:r>
              <a:rPr lang="pl-PL" dirty="0" err="1"/>
              <a:t>up</a:t>
            </a:r>
            <a:r>
              <a:rPr lang="pl-PL" dirty="0"/>
              <a:t>! </a:t>
            </a:r>
            <a:r>
              <a:rPr lang="pl-PL" dirty="0" err="1"/>
              <a:t>Head</a:t>
            </a:r>
            <a:r>
              <a:rPr lang="pl-PL" dirty="0"/>
              <a:t> down!</a:t>
            </a:r>
          </a:p>
          <a:p>
            <a:r>
              <a:rPr lang="pl-PL" dirty="0" err="1"/>
              <a:t>Left</a:t>
            </a:r>
            <a:r>
              <a:rPr lang="pl-PL" dirty="0"/>
              <a:t> </a:t>
            </a:r>
            <a:r>
              <a:rPr lang="pl-PL" dirty="0" err="1"/>
              <a:t>Arm</a:t>
            </a:r>
            <a:r>
              <a:rPr lang="pl-PL" dirty="0"/>
              <a:t> </a:t>
            </a:r>
            <a:r>
              <a:rPr lang="pl-PL" dirty="0" err="1"/>
              <a:t>up</a:t>
            </a:r>
            <a:r>
              <a:rPr lang="pl-PL" dirty="0"/>
              <a:t>! Right </a:t>
            </a:r>
            <a:r>
              <a:rPr lang="pl-PL" dirty="0" err="1"/>
              <a:t>arm</a:t>
            </a:r>
            <a:r>
              <a:rPr lang="pl-PL" dirty="0"/>
              <a:t> down!</a:t>
            </a:r>
          </a:p>
        </p:txBody>
      </p:sp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514E2BE7-4D51-4466-AA4A-853F9D558B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733" y="469001"/>
            <a:ext cx="609600" cy="6096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B1057AC6-A08A-4C08-A9C8-BF54A021E40B}"/>
              </a:ext>
            </a:extLst>
          </p:cNvPr>
          <p:cNvSpPr txBox="1"/>
          <p:nvPr/>
        </p:nvSpPr>
        <p:spPr>
          <a:xfrm>
            <a:off x="255319" y="123337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1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3C19644-2B55-4447-BF76-7BB074323AC6}"/>
              </a:ext>
            </a:extLst>
          </p:cNvPr>
          <p:cNvSpPr txBox="1"/>
          <p:nvPr/>
        </p:nvSpPr>
        <p:spPr>
          <a:xfrm>
            <a:off x="557005" y="20124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2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88685FB-D241-4999-9686-5092471CBC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61" y="2545054"/>
            <a:ext cx="947072" cy="947072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B43B626-514E-423E-8C71-1E72B5228931}"/>
              </a:ext>
            </a:extLst>
          </p:cNvPr>
          <p:cNvSpPr txBox="1"/>
          <p:nvPr/>
        </p:nvSpPr>
        <p:spPr>
          <a:xfrm>
            <a:off x="192661" y="33492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3</a:t>
            </a:r>
          </a:p>
        </p:txBody>
      </p:sp>
      <p:pic>
        <p:nvPicPr>
          <p:cNvPr id="11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F5A0EF3B-89D4-4E1B-BFE4-602A7D4CADC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2267" y="3052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411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11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90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DB2E9B-DF32-4867-B191-24A59EF5DF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622" y="4064000"/>
            <a:ext cx="3532062" cy="2387600"/>
          </a:xfrm>
        </p:spPr>
        <p:txBody>
          <a:bodyPr/>
          <a:lstStyle/>
          <a:p>
            <a:r>
              <a:rPr lang="pl-PL" dirty="0"/>
              <a:t>Song </a:t>
            </a:r>
            <a:r>
              <a:rPr lang="pl-PL" dirty="0" err="1"/>
              <a:t>time</a:t>
            </a:r>
            <a:r>
              <a:rPr lang="pl-PL" dirty="0"/>
              <a:t> </a:t>
            </a:r>
          </a:p>
        </p:txBody>
      </p:sp>
      <p:pic>
        <p:nvPicPr>
          <p:cNvPr id="6" name="Obraz 5" descr="Obraz zawierający lalka, zabawka&#10;&#10;Opis wygenerowany automatycznie">
            <a:extLst>
              <a:ext uri="{FF2B5EF4-FFF2-40B4-BE49-F238E27FC236}">
                <a16:creationId xmlns:a16="http://schemas.microsoft.com/office/drawing/2014/main" id="{7D56216C-35B5-4387-AFD7-83EC014FFD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48" y="331266"/>
            <a:ext cx="1199052" cy="1199052"/>
          </a:xfrm>
          <a:prstGeom prst="rect">
            <a:avLst/>
          </a:prstGeom>
        </p:spPr>
      </p:pic>
      <p:pic>
        <p:nvPicPr>
          <p:cNvPr id="4" name="18-_ cd3.18_New">
            <a:hlinkClick r:id="" action="ppaction://media"/>
            <a:extLst>
              <a:ext uri="{FF2B5EF4-FFF2-40B4-BE49-F238E27FC236}">
                <a16:creationId xmlns:a16="http://schemas.microsoft.com/office/drawing/2014/main" id="{23BA23E3-463C-4F45-A257-5903A0256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12684" y="5803747"/>
            <a:ext cx="609600" cy="6096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3092651-08A2-493F-BF51-0351619162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84" y="280860"/>
            <a:ext cx="7361153" cy="5724437"/>
          </a:xfrm>
          <a:prstGeom prst="rect">
            <a:avLst/>
          </a:prstGeom>
        </p:spPr>
      </p:pic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7EF1409E-08D8-4780-A081-BCACEEF847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0" y="625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043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8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DCE29AD-EC4A-4258-A40C-3B039D3B22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55" y="0"/>
            <a:ext cx="950920" cy="950920"/>
          </a:xfrm>
          <a:prstGeom prst="rect">
            <a:avLst/>
          </a:prstGeom>
        </p:spPr>
      </p:pic>
      <p:sp>
        <p:nvSpPr>
          <p:cNvPr id="6" name="Tytuł 5">
            <a:extLst>
              <a:ext uri="{FF2B5EF4-FFF2-40B4-BE49-F238E27FC236}">
                <a16:creationId xmlns:a16="http://schemas.microsoft.com/office/drawing/2014/main" id="{4CB5A6CC-F037-45FF-B376-5E32FBD1E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55" y="539423"/>
            <a:ext cx="4811973" cy="5271399"/>
          </a:xfrm>
        </p:spPr>
        <p:txBody>
          <a:bodyPr>
            <a:normAutofit/>
          </a:bodyPr>
          <a:lstStyle/>
          <a:p>
            <a:r>
              <a:rPr lang="pl-PL" dirty="0" err="1"/>
              <a:t>Let`s</a:t>
            </a:r>
            <a:r>
              <a:rPr lang="pl-PL" dirty="0"/>
              <a:t> </a:t>
            </a:r>
            <a:r>
              <a:rPr lang="pl-PL" dirty="0" err="1"/>
              <a:t>dress</a:t>
            </a:r>
            <a:r>
              <a:rPr lang="pl-PL" dirty="0"/>
              <a:t> </a:t>
            </a:r>
            <a:r>
              <a:rPr lang="pl-PL" dirty="0" err="1"/>
              <a:t>up</a:t>
            </a:r>
            <a:r>
              <a:rPr lang="pl-PL" dirty="0"/>
              <a:t>! </a:t>
            </a:r>
            <a:br>
              <a:rPr lang="pl-PL" dirty="0"/>
            </a:br>
            <a:br>
              <a:rPr lang="pl-PL" dirty="0"/>
            </a:br>
            <a:r>
              <a:rPr lang="pl-PL" sz="3600" dirty="0" err="1"/>
              <a:t>Put</a:t>
            </a:r>
            <a:r>
              <a:rPr lang="pl-PL" sz="3600" dirty="0"/>
              <a:t> on </a:t>
            </a:r>
            <a:r>
              <a:rPr lang="pl-PL" sz="3600" dirty="0" err="1"/>
              <a:t>your</a:t>
            </a:r>
            <a:r>
              <a:rPr lang="pl-PL" sz="3600" dirty="0"/>
              <a:t> </a:t>
            </a:r>
            <a:r>
              <a:rPr lang="pl-PL" sz="3600" dirty="0" err="1"/>
              <a:t>trousers</a:t>
            </a:r>
            <a:r>
              <a:rPr lang="pl-PL" sz="3600" dirty="0"/>
              <a:t>!</a:t>
            </a:r>
            <a:br>
              <a:rPr lang="pl-PL" sz="3600" dirty="0"/>
            </a:br>
            <a:r>
              <a:rPr lang="pl-PL" sz="3600" dirty="0" err="1"/>
              <a:t>Put</a:t>
            </a:r>
            <a:r>
              <a:rPr lang="pl-PL" sz="3600" dirty="0"/>
              <a:t> on </a:t>
            </a:r>
            <a:r>
              <a:rPr lang="pl-PL" sz="3600" dirty="0" err="1"/>
              <a:t>your</a:t>
            </a:r>
            <a:r>
              <a:rPr lang="pl-PL" sz="3600" dirty="0"/>
              <a:t> </a:t>
            </a:r>
            <a:r>
              <a:rPr lang="pl-PL" sz="3600" dirty="0" err="1"/>
              <a:t>shirt</a:t>
            </a:r>
            <a:r>
              <a:rPr lang="pl-PL" sz="3600" dirty="0"/>
              <a:t>! </a:t>
            </a:r>
            <a:br>
              <a:rPr lang="pl-PL" sz="3600" dirty="0"/>
            </a:br>
            <a:r>
              <a:rPr lang="pl-PL" sz="3600" dirty="0" err="1"/>
              <a:t>Put</a:t>
            </a:r>
            <a:r>
              <a:rPr lang="pl-PL" sz="3600" dirty="0"/>
              <a:t> on </a:t>
            </a:r>
            <a:r>
              <a:rPr lang="pl-PL" sz="3600" dirty="0" err="1"/>
              <a:t>your</a:t>
            </a:r>
            <a:r>
              <a:rPr lang="pl-PL" sz="3600" dirty="0"/>
              <a:t> </a:t>
            </a:r>
            <a:r>
              <a:rPr lang="pl-PL" sz="3600" dirty="0" err="1"/>
              <a:t>shoes</a:t>
            </a:r>
            <a:r>
              <a:rPr lang="pl-PL" sz="3600" dirty="0"/>
              <a:t>! </a:t>
            </a:r>
            <a:br>
              <a:rPr lang="pl-PL" sz="3600" dirty="0"/>
            </a:br>
            <a:r>
              <a:rPr lang="pl-PL" sz="3600" dirty="0" err="1"/>
              <a:t>Put</a:t>
            </a:r>
            <a:r>
              <a:rPr lang="pl-PL" sz="3600" dirty="0"/>
              <a:t> on </a:t>
            </a:r>
            <a:r>
              <a:rPr lang="pl-PL" sz="3600" dirty="0" err="1"/>
              <a:t>your</a:t>
            </a:r>
            <a:r>
              <a:rPr lang="pl-PL" sz="3600" dirty="0"/>
              <a:t> </a:t>
            </a:r>
            <a:r>
              <a:rPr lang="pl-PL" sz="3600" dirty="0" err="1"/>
              <a:t>hat</a:t>
            </a:r>
            <a:r>
              <a:rPr lang="pl-PL" sz="3600" dirty="0"/>
              <a:t>! </a:t>
            </a:r>
            <a:br>
              <a:rPr lang="pl-PL" sz="3600" dirty="0"/>
            </a:br>
            <a:r>
              <a:rPr lang="pl-PL" sz="3600" dirty="0"/>
              <a:t>Hello </a:t>
            </a:r>
            <a:r>
              <a:rPr lang="pl-PL" sz="3600" dirty="0" err="1"/>
              <a:t>I`m</a:t>
            </a:r>
            <a:r>
              <a:rPr lang="pl-PL" sz="3600" dirty="0"/>
              <a:t> a </a:t>
            </a:r>
            <a:r>
              <a:rPr lang="pl-PL" sz="3600" dirty="0" err="1"/>
              <a:t>policeman</a:t>
            </a:r>
            <a:r>
              <a:rPr lang="pl-PL" sz="3600" dirty="0"/>
              <a:t>!</a:t>
            </a:r>
            <a:br>
              <a:rPr lang="pl-PL" sz="3600" dirty="0"/>
            </a:br>
            <a:r>
              <a:rPr lang="pl-PL" sz="3600" dirty="0" err="1"/>
              <a:t>Can</a:t>
            </a:r>
            <a:r>
              <a:rPr lang="pl-PL" sz="3600" dirty="0"/>
              <a:t> </a:t>
            </a:r>
            <a:r>
              <a:rPr lang="pl-PL" sz="3600" dirty="0" err="1"/>
              <a:t>you</a:t>
            </a:r>
            <a:r>
              <a:rPr lang="pl-PL" sz="3600" dirty="0"/>
              <a:t> </a:t>
            </a:r>
            <a:r>
              <a:rPr lang="pl-PL" sz="3600" dirty="0" err="1"/>
              <a:t>help</a:t>
            </a:r>
            <a:r>
              <a:rPr lang="pl-PL" sz="3600" dirty="0"/>
              <a:t> me </a:t>
            </a:r>
            <a:r>
              <a:rPr lang="pl-PL" sz="3600" dirty="0" err="1"/>
              <a:t>please</a:t>
            </a:r>
            <a:r>
              <a:rPr lang="pl-PL" sz="3600" dirty="0"/>
              <a:t>?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B17F7E4-0E1E-48C1-A8B7-124C86C118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215" y="1173267"/>
            <a:ext cx="6139025" cy="4003712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841533AE-510D-4120-907C-6A81B2D71139}"/>
              </a:ext>
            </a:extLst>
          </p:cNvPr>
          <p:cNvSpPr txBox="1"/>
          <p:nvPr/>
        </p:nvSpPr>
        <p:spPr>
          <a:xfrm flipH="1">
            <a:off x="4476692" y="5900280"/>
            <a:ext cx="3238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Song </a:t>
            </a:r>
            <a:r>
              <a:rPr lang="pl-PL" sz="2800" dirty="0" err="1"/>
              <a:t>time</a:t>
            </a:r>
            <a:endParaRPr lang="pl-PL" sz="2800" dirty="0"/>
          </a:p>
        </p:txBody>
      </p:sp>
      <p:pic>
        <p:nvPicPr>
          <p:cNvPr id="10" name="15-_ cd3.15_New">
            <a:hlinkClick r:id="" action="ppaction://media"/>
            <a:extLst>
              <a:ext uri="{FF2B5EF4-FFF2-40B4-BE49-F238E27FC236}">
                <a16:creationId xmlns:a16="http://schemas.microsoft.com/office/drawing/2014/main" id="{9A54A865-AC1D-4B33-85D3-77998071B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00" y="5879115"/>
            <a:ext cx="609600" cy="609600"/>
          </a:xfrm>
          <a:prstGeom prst="rect">
            <a:avLst/>
          </a:prstGeom>
        </p:spPr>
      </p:pic>
      <p:pic>
        <p:nvPicPr>
          <p:cNvPr id="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2CC90658-1904-4E9B-879B-6EF9CF34EE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6619" y="170660"/>
            <a:ext cx="609600" cy="6096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41D89482-F30B-4CA1-ADC4-3666669EE139}"/>
              </a:ext>
            </a:extLst>
          </p:cNvPr>
          <p:cNvSpPr txBox="1"/>
          <p:nvPr/>
        </p:nvSpPr>
        <p:spPr>
          <a:xfrm>
            <a:off x="196755" y="7802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1</a:t>
            </a:r>
          </a:p>
        </p:txBody>
      </p:sp>
      <p:pic>
        <p:nvPicPr>
          <p:cNvPr id="7" name="Obraz 6" descr="Obraz zawierający lalka, zabawka&#10;&#10;Opis wygenerowany automatycznie">
            <a:extLst>
              <a:ext uri="{FF2B5EF4-FFF2-40B4-BE49-F238E27FC236}">
                <a16:creationId xmlns:a16="http://schemas.microsoft.com/office/drawing/2014/main" id="{59B4DB58-2DAE-41BB-9E87-ED116E8F1C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0" y="5507665"/>
            <a:ext cx="1179675" cy="1179675"/>
          </a:xfrm>
          <a:prstGeom prst="rect">
            <a:avLst/>
          </a:prstGeom>
        </p:spPr>
      </p:pic>
      <p:pic>
        <p:nvPicPr>
          <p:cNvPr id="11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5DC9E596-7B0A-4452-9A4A-4C303E97077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9845" y="5879115"/>
            <a:ext cx="609600" cy="60960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9B840731-BCC9-41BB-AADA-742712D5461A}"/>
              </a:ext>
            </a:extLst>
          </p:cNvPr>
          <p:cNvSpPr txBox="1"/>
          <p:nvPr/>
        </p:nvSpPr>
        <p:spPr>
          <a:xfrm>
            <a:off x="150170" y="64235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2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DB3BD50-4470-4A54-B0A2-18DA664FB348}"/>
              </a:ext>
            </a:extLst>
          </p:cNvPr>
          <p:cNvSpPr txBox="1"/>
          <p:nvPr/>
        </p:nvSpPr>
        <p:spPr>
          <a:xfrm>
            <a:off x="4306186" y="64235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179214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7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27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132</Words>
  <Application>Microsoft Office PowerPoint</Application>
  <PresentationFormat>Panoramiczny</PresentationFormat>
  <Paragraphs>27</Paragraphs>
  <Slides>5</Slides>
  <Notes>0</Notes>
  <HiddenSlides>0</HiddenSlides>
  <MMClips>10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Motyw pakietu Office</vt:lpstr>
      <vt:lpstr>Leśne Skrzaty </vt:lpstr>
      <vt:lpstr>Song time</vt:lpstr>
      <vt:lpstr> </vt:lpstr>
      <vt:lpstr>Song time </vt:lpstr>
      <vt:lpstr>Let`s dress up!   Put on your trousers! Put on your shirt!  Put on your shoes!  Put on your hat!  Hello I`m a policeman! Can you help me please?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Leśne Skrzaty </dc:title>
  <dc:creator>kasia iwan</dc:creator>
  <cp:lastModifiedBy>kasia iwan</cp:lastModifiedBy>
  <cp:revision>27</cp:revision>
  <dcterms:created xsi:type="dcterms:W3CDTF">2021-04-06T13:32:31Z</dcterms:created>
  <dcterms:modified xsi:type="dcterms:W3CDTF">2021-04-12T14:40:25Z</dcterms:modified>
</cp:coreProperties>
</file>