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C89AC-9D8C-4241-B8D2-C37041276089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BBCCA-8BDE-4243-8788-00E43F096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33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6F9C5-2041-4849-A455-FB8A9CA4D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7DC3FF-2880-44F3-804B-2D11AC173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3A4AC2-D876-4BE6-92A9-8038D169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87BBD2-4228-4657-89AA-46E44105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0B3091-1919-4675-9982-C0543F29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49383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E2EBD6-D177-43FD-8CD0-71F3DEB8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2E60FE-843A-496D-A1A9-08C03A5F1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350D56-56B1-44E6-988E-5361B289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DC398B-BFAE-45A0-A3FD-C6C28074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02137F-9347-452F-B0C5-7B616C14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8502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2E85250-55E6-4FF5-9CC9-DD221EB37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3D928A-4F89-46DA-B230-46A902C8E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C5D373-8FAA-430F-924E-785CAB77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B375BB-DACE-4D7B-9876-9E8AA7CF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606E58-3F79-456A-835B-A25508A3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86259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DD6290-C899-47F1-9342-A85890B1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EE49A4-6936-4CD6-A4F1-127E91083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C38132-BAB7-4D48-9EC9-5F83A0B1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2CBAC0-0A36-4D84-A8CF-CC3BFB43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C3F019-62C4-4B6D-9092-18D1D6B3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26445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AEDA9-AD35-447D-A8DD-9EF256CD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9245E2-DFEB-4F7D-894C-96FF3EE3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3699CB-DDC4-4395-A5E7-DB9C3055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D549BB-87EC-41E6-AA06-A1F0D5B7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19DB63-9236-4348-A53D-0A0528C1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63782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46368-335D-4665-8C40-3E5C0743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253533-1DBC-419E-9D69-4A046422B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D10454-CC2B-4755-A79C-DE22615A7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CEB924-6E19-4B8B-97D7-E5915BF9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2E0F41-D235-4206-8DDF-FD1C6829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D298C4-EA8B-4D57-B67E-11B3737D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46633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F7E4C3-96C0-4F8E-9986-C692507C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9E97C7-1B44-41A5-A9C4-4514BD29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3AB6D2-5B01-417C-AEEA-1B7883A73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DA7CBF-1341-4739-98F3-05E478961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F605D2-BA73-4A4A-B3E6-D4A8BEC9D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BAD9E05-5C92-4A18-B009-95F7B81F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27388E-521C-404C-B0C4-AE59080A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E61BC5-42C9-4AE5-AFC2-1B543BDA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81192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7D477-4CF6-432E-BF72-F909661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0C37A9-FC0F-4640-9009-D382D224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CB55BDC-DA30-48F4-A68F-FD9927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94CF370-29B0-4D98-BD2F-82CA44D5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62032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5EFCAD-893C-467D-A155-EC7EFCBB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DBF20AB-FFBA-45AC-A5A3-E133F8D5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AC0504-F132-442C-97E7-4E22D6D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10410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77F19C-49F8-4DE7-B260-E0EA8CCE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2CE74-C9F8-4673-B4A3-247E373A3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083201-DAB7-4F2B-934C-3E0BC5DBB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651287-58AC-4C50-B163-BD381357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2936AC-E6EB-4AD7-847C-EC476638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A6F2D3-2755-446F-8FC0-EEDAE06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50661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86D839-29B1-43B5-9FE5-713C1E86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79B618D-67C2-4CF4-A7B7-E8D216C42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49B40A-36E5-44D2-A655-42768651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B76967-FCF6-496A-B25E-D9AB0E2C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4EF767-0C58-4143-A104-3075553F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BA02A0-C273-4712-80F0-04E38D69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5730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AE89C2B-58DB-4B12-9578-E7AD02F4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B8A6CF-244C-4879-87C7-4435DE04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9E7F84-8D1A-499A-A954-72EADEEF7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B4E1-6DA5-4FAC-963F-F91294854CEB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9FB450-00A9-4959-A3A2-147A9CB2B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1504FB-17FF-408D-97C5-8316E5013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2FAF7-1FF1-443D-800C-F9A2BD0D7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2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4" Type="http://schemas.openxmlformats.org/officeDocument/2006/relationships/audio" Target="../media/media5.m4a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ADD2D-8E57-4298-9166-B1A7CC883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2" y="959244"/>
            <a:ext cx="4770400" cy="3600229"/>
          </a:xfrm>
        </p:spPr>
        <p:txBody>
          <a:bodyPr anchor="b">
            <a:normAutofit/>
          </a:bodyPr>
          <a:lstStyle/>
          <a:p>
            <a:pPr algn="l"/>
            <a:r>
              <a:rPr lang="pl-PL" sz="5400" dirty="0"/>
              <a:t>Leśne Skrzaty</a:t>
            </a:r>
            <a:br>
              <a:rPr lang="pl-PL" sz="5400" dirty="0"/>
            </a:br>
            <a:endParaRPr lang="pl-PL" sz="5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A3F59F-3076-4A25-AB70-A03F1CF1C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pl-PL" sz="2000" dirty="0"/>
              <a:t>Nauczyciel : Katarzyna Iwańczyk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Świetliki w lesie o zmierzchu">
            <a:extLst>
              <a:ext uri="{FF2B5EF4-FFF2-40B4-BE49-F238E27FC236}">
                <a16:creationId xmlns:a16="http://schemas.microsoft.com/office/drawing/2014/main" id="{C50CFCAF-D46D-4A66-B842-E08B8E0B5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25019" b="2"/>
          <a:stretch/>
        </p:blipFill>
        <p:spPr>
          <a:xfrm>
            <a:off x="79778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AEF0AB7-A5E0-4954-856B-365BF56951DA}"/>
              </a:ext>
            </a:extLst>
          </p:cNvPr>
          <p:cNvSpPr txBox="1"/>
          <p:nvPr/>
        </p:nvSpPr>
        <p:spPr>
          <a:xfrm>
            <a:off x="8680537" y="959244"/>
            <a:ext cx="233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Grupa Skrzata Wesołka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140F3DB-4EF7-407E-956B-0239F8C77B9E}"/>
              </a:ext>
            </a:extLst>
          </p:cNvPr>
          <p:cNvSpPr txBox="1"/>
          <p:nvPr/>
        </p:nvSpPr>
        <p:spPr>
          <a:xfrm>
            <a:off x="8229600" y="2197100"/>
            <a:ext cx="271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Lesson</a:t>
            </a:r>
            <a:r>
              <a:rPr lang="pl-PL" dirty="0"/>
              <a:t> 1  Fun on the Farm!</a:t>
            </a:r>
          </a:p>
        </p:txBody>
      </p:sp>
    </p:spTree>
    <p:extLst>
      <p:ext uri="{BB962C8B-B14F-4D97-AF65-F5344CB8AC3E}">
        <p14:creationId xmlns:p14="http://schemas.microsoft.com/office/powerpoint/2010/main" val="365826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800FE-5288-45F7-94E2-59A2F8B1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" y="5933961"/>
            <a:ext cx="10515600" cy="132556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5B9F33A-6F27-4B9A-988A-F851FF1DC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201881"/>
            <a:ext cx="9845505" cy="6531428"/>
          </a:xfrm>
        </p:spPr>
      </p:pic>
      <p:pic>
        <p:nvPicPr>
          <p:cNvPr id="4" name="Obraz 3" descr="Obraz zawierający lalka, zabawka&#10;&#10;Opis wygenerowany automatycznie">
            <a:extLst>
              <a:ext uri="{FF2B5EF4-FFF2-40B4-BE49-F238E27FC236}">
                <a16:creationId xmlns:a16="http://schemas.microsoft.com/office/drawing/2014/main" id="{CEF27BA3-AB3C-4F0B-883F-7E92FDC1E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39" y="162539"/>
            <a:ext cx="2425080" cy="2425080"/>
          </a:xfrm>
          <a:prstGeom prst="rect">
            <a:avLst/>
          </a:prstGeom>
        </p:spPr>
      </p:pic>
      <p:pic>
        <p:nvPicPr>
          <p:cNvPr id="5" name="Moje nagranie 1 farma">
            <a:hlinkClick r:id="" action="ppaction://media"/>
            <a:extLst>
              <a:ext uri="{FF2B5EF4-FFF2-40B4-BE49-F238E27FC236}">
                <a16:creationId xmlns:a16="http://schemas.microsoft.com/office/drawing/2014/main" id="{0F919FFB-8CFE-49FE-9464-9E9DB8539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501" y="2587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1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800FE-5288-45F7-94E2-59A2F8B1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5" y="3091469"/>
            <a:ext cx="10515600" cy="1325563"/>
          </a:xfrm>
        </p:spPr>
        <p:txBody>
          <a:bodyPr/>
          <a:lstStyle/>
          <a:p>
            <a:r>
              <a:rPr lang="pl-PL" dirty="0"/>
              <a:t>Dance </a:t>
            </a:r>
          </a:p>
        </p:txBody>
      </p:sp>
      <p:pic>
        <p:nvPicPr>
          <p:cNvPr id="10" name="39-_ CD2_NEW_39">
            <a:hlinkClick r:id="" action="ppaction://media"/>
            <a:extLst>
              <a:ext uri="{FF2B5EF4-FFF2-40B4-BE49-F238E27FC236}">
                <a16:creationId xmlns:a16="http://schemas.microsoft.com/office/drawing/2014/main" id="{C3A4E0E5-815A-47F3-BA1C-55AC1FA8E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1475" y="3429000"/>
            <a:ext cx="609600" cy="609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D1331C0-804B-4D99-910E-07BCF28AB9CF}"/>
              </a:ext>
            </a:extLst>
          </p:cNvPr>
          <p:cNvSpPr txBox="1"/>
          <p:nvPr/>
        </p:nvSpPr>
        <p:spPr>
          <a:xfrm>
            <a:off x="1331088" y="4609727"/>
            <a:ext cx="910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Look</a:t>
            </a:r>
            <a:r>
              <a:rPr lang="pl-PL" dirty="0"/>
              <a:t>! My </a:t>
            </a:r>
            <a:r>
              <a:rPr lang="pl-PL" dirty="0" err="1"/>
              <a:t>animals</a:t>
            </a:r>
            <a:r>
              <a:rPr lang="pl-PL" dirty="0"/>
              <a:t> </a:t>
            </a:r>
            <a:r>
              <a:rPr lang="pl-PL" dirty="0" err="1"/>
              <a:t>friends</a:t>
            </a:r>
            <a:r>
              <a:rPr lang="pl-PL" dirty="0"/>
              <a:t>!   Hen </a:t>
            </a:r>
            <a:r>
              <a:rPr lang="pl-PL" dirty="0" err="1"/>
              <a:t>goes</a:t>
            </a:r>
            <a:r>
              <a:rPr lang="pl-PL" dirty="0"/>
              <a:t> </a:t>
            </a:r>
            <a:r>
              <a:rPr lang="pl-PL" dirty="0" err="1"/>
              <a:t>cluck</a:t>
            </a:r>
            <a:r>
              <a:rPr lang="pl-PL" dirty="0"/>
              <a:t>, </a:t>
            </a:r>
            <a:r>
              <a:rPr lang="pl-PL" dirty="0" err="1"/>
              <a:t>cluck</a:t>
            </a:r>
            <a:r>
              <a:rPr lang="pl-PL" dirty="0"/>
              <a:t>!  </a:t>
            </a:r>
            <a:r>
              <a:rPr lang="pl-PL" dirty="0" err="1"/>
              <a:t>Pig</a:t>
            </a:r>
            <a:r>
              <a:rPr lang="pl-PL" dirty="0"/>
              <a:t> </a:t>
            </a:r>
            <a:r>
              <a:rPr lang="pl-PL" dirty="0" err="1"/>
              <a:t>goes</a:t>
            </a:r>
            <a:r>
              <a:rPr lang="pl-PL" dirty="0"/>
              <a:t> </a:t>
            </a:r>
            <a:r>
              <a:rPr lang="pl-PL" dirty="0" err="1"/>
              <a:t>oink</a:t>
            </a:r>
            <a:r>
              <a:rPr lang="pl-PL" dirty="0"/>
              <a:t>, </a:t>
            </a:r>
            <a:r>
              <a:rPr lang="pl-PL" dirty="0" err="1"/>
              <a:t>oink</a:t>
            </a:r>
            <a:r>
              <a:rPr lang="pl-PL" dirty="0"/>
              <a:t>! Dog </a:t>
            </a:r>
            <a:r>
              <a:rPr lang="pl-PL" dirty="0" err="1"/>
              <a:t>goes</a:t>
            </a:r>
            <a:r>
              <a:rPr lang="pl-PL" dirty="0"/>
              <a:t> </a:t>
            </a:r>
            <a:r>
              <a:rPr lang="pl-PL" dirty="0" err="1"/>
              <a:t>woof</a:t>
            </a:r>
            <a:r>
              <a:rPr lang="pl-PL" dirty="0"/>
              <a:t>, </a:t>
            </a:r>
            <a:r>
              <a:rPr lang="pl-PL" dirty="0" err="1"/>
              <a:t>woof</a:t>
            </a:r>
            <a:r>
              <a:rPr lang="pl-PL" dirty="0"/>
              <a:t>! </a:t>
            </a:r>
          </a:p>
          <a:p>
            <a:r>
              <a:rPr lang="pl-PL" dirty="0" err="1"/>
              <a:t>Horse</a:t>
            </a:r>
            <a:r>
              <a:rPr lang="pl-PL" dirty="0"/>
              <a:t> </a:t>
            </a:r>
            <a:r>
              <a:rPr lang="pl-PL" dirty="0" err="1"/>
              <a:t>goes</a:t>
            </a:r>
            <a:r>
              <a:rPr lang="pl-PL" dirty="0"/>
              <a:t> </a:t>
            </a:r>
            <a:r>
              <a:rPr lang="pl-PL" dirty="0" err="1"/>
              <a:t>neigh</a:t>
            </a:r>
            <a:r>
              <a:rPr lang="pl-PL" dirty="0"/>
              <a:t>, </a:t>
            </a:r>
            <a:r>
              <a:rPr lang="pl-PL" dirty="0" err="1"/>
              <a:t>neigh</a:t>
            </a:r>
            <a:r>
              <a:rPr lang="pl-PL" dirty="0"/>
              <a:t>! </a:t>
            </a:r>
            <a:r>
              <a:rPr lang="pl-PL" dirty="0" err="1"/>
              <a:t>Cow</a:t>
            </a:r>
            <a:r>
              <a:rPr lang="pl-PL" dirty="0"/>
              <a:t> </a:t>
            </a:r>
            <a:r>
              <a:rPr lang="pl-PL" dirty="0" err="1"/>
              <a:t>goes</a:t>
            </a:r>
            <a:r>
              <a:rPr lang="pl-PL" dirty="0"/>
              <a:t> </a:t>
            </a:r>
            <a:r>
              <a:rPr lang="pl-PL" dirty="0" err="1"/>
              <a:t>moo</a:t>
            </a:r>
            <a:r>
              <a:rPr lang="pl-PL" dirty="0"/>
              <a:t>, </a:t>
            </a:r>
            <a:r>
              <a:rPr lang="pl-PL" dirty="0" err="1"/>
              <a:t>moo</a:t>
            </a:r>
            <a:r>
              <a:rPr lang="pl-PL" dirty="0"/>
              <a:t>! Rabbit </a:t>
            </a:r>
            <a:r>
              <a:rPr lang="pl-PL" dirty="0" err="1"/>
              <a:t>goes</a:t>
            </a:r>
            <a:r>
              <a:rPr lang="pl-PL" dirty="0"/>
              <a:t> </a:t>
            </a:r>
            <a:r>
              <a:rPr lang="pl-PL" dirty="0" err="1"/>
              <a:t>boing</a:t>
            </a:r>
            <a:r>
              <a:rPr lang="pl-PL" dirty="0"/>
              <a:t>! </a:t>
            </a:r>
            <a:r>
              <a:rPr lang="pl-PL" dirty="0" err="1"/>
              <a:t>Boing</a:t>
            </a:r>
            <a:r>
              <a:rPr lang="pl-PL" dirty="0"/>
              <a:t>!</a:t>
            </a:r>
          </a:p>
        </p:txBody>
      </p:sp>
      <p:pic>
        <p:nvPicPr>
          <p:cNvPr id="22" name="Symbol zastępczy zawartości 21" descr="Obraz zawierający clipart&#10;&#10;Opis wygenerowany automatycznie">
            <a:extLst>
              <a:ext uri="{FF2B5EF4-FFF2-40B4-BE49-F238E27FC236}">
                <a16:creationId xmlns:a16="http://schemas.microsoft.com/office/drawing/2014/main" id="{8B9C15D5-CF16-4D83-B6E8-AA3D3EB0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" y="1174039"/>
            <a:ext cx="10515600" cy="2257654"/>
          </a:xfr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F864AA9-9650-4540-91EC-691E4F15A43B}"/>
              </a:ext>
            </a:extLst>
          </p:cNvPr>
          <p:cNvSpPr txBox="1"/>
          <p:nvPr/>
        </p:nvSpPr>
        <p:spPr>
          <a:xfrm>
            <a:off x="1331088" y="5367518"/>
            <a:ext cx="679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Rabbits</a:t>
            </a:r>
            <a:r>
              <a:rPr lang="pl-PL" dirty="0"/>
              <a:t> </a:t>
            </a:r>
            <a:r>
              <a:rPr lang="pl-PL" dirty="0" err="1"/>
              <a:t>jump</a:t>
            </a:r>
            <a:r>
              <a:rPr lang="pl-PL" dirty="0"/>
              <a:t>!  </a:t>
            </a:r>
            <a:r>
              <a:rPr lang="pl-PL" dirty="0" err="1"/>
              <a:t>Hens</a:t>
            </a:r>
            <a:r>
              <a:rPr lang="pl-PL" dirty="0"/>
              <a:t> hop! </a:t>
            </a:r>
            <a:r>
              <a:rPr lang="pl-PL" dirty="0" err="1"/>
              <a:t>Pigs</a:t>
            </a:r>
            <a:r>
              <a:rPr lang="pl-PL" dirty="0"/>
              <a:t> </a:t>
            </a:r>
            <a:r>
              <a:rPr lang="pl-PL" dirty="0" err="1"/>
              <a:t>eat</a:t>
            </a:r>
            <a:r>
              <a:rPr lang="pl-PL" dirty="0"/>
              <a:t>!  </a:t>
            </a:r>
            <a:r>
              <a:rPr lang="pl-PL" dirty="0" err="1"/>
              <a:t>Horses</a:t>
            </a:r>
            <a:r>
              <a:rPr lang="pl-PL" dirty="0"/>
              <a:t> run!  </a:t>
            </a:r>
            <a:r>
              <a:rPr lang="pl-PL" dirty="0" err="1"/>
              <a:t>Cows</a:t>
            </a:r>
            <a:r>
              <a:rPr lang="pl-PL" dirty="0"/>
              <a:t> walk!  Dogs run!</a:t>
            </a:r>
          </a:p>
        </p:txBody>
      </p:sp>
      <p:pic>
        <p:nvPicPr>
          <p:cNvPr id="4" name="Obraz 3" descr="Obraz zawierający lalka, zabawka&#10;&#10;Opis wygenerowany automatycznie">
            <a:extLst>
              <a:ext uri="{FF2B5EF4-FFF2-40B4-BE49-F238E27FC236}">
                <a16:creationId xmlns:a16="http://schemas.microsoft.com/office/drawing/2014/main" id="{8B6E09F6-567C-4CCC-A0D1-0922FED9A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803"/>
            <a:ext cx="1325563" cy="1325563"/>
          </a:xfrm>
          <a:prstGeom prst="rect">
            <a:avLst/>
          </a:prstGeom>
        </p:spPr>
      </p:pic>
      <p:pic>
        <p:nvPicPr>
          <p:cNvPr id="5" name="Moje nagranie 2">
            <a:hlinkClick r:id="" action="ppaction://media"/>
            <a:extLst>
              <a:ext uri="{FF2B5EF4-FFF2-40B4-BE49-F238E27FC236}">
                <a16:creationId xmlns:a16="http://schemas.microsoft.com/office/drawing/2014/main" id="{C1D1B117-3CBA-4149-946B-58DC080252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5563" y="262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1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DB2E9B-DF32-4867-B191-24A59EF5D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78BFD6-1147-4789-9B99-31542DEE7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8487"/>
            <a:ext cx="9144000" cy="1919313"/>
          </a:xfrm>
        </p:spPr>
        <p:txBody>
          <a:bodyPr>
            <a:normAutofit/>
          </a:bodyPr>
          <a:lstStyle/>
          <a:p>
            <a:r>
              <a:rPr lang="pl-PL" sz="4400" dirty="0"/>
              <a:t>On the farm </a:t>
            </a:r>
            <a:r>
              <a:rPr lang="pl-PL" sz="4400" dirty="0" err="1"/>
              <a:t>there</a:t>
            </a:r>
            <a:r>
              <a:rPr lang="pl-PL" sz="4400" dirty="0"/>
              <a:t> </a:t>
            </a:r>
            <a:r>
              <a:rPr lang="pl-PL" sz="4400" dirty="0" err="1"/>
              <a:t>is</a:t>
            </a:r>
            <a:r>
              <a:rPr lang="pl-PL" sz="4400" dirty="0"/>
              <a:t> a…………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340D7F-1BBA-45B3-B281-6A2CF2B3D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9796" y="229718"/>
            <a:ext cx="2993258" cy="2590742"/>
          </a:xfrm>
          <a:prstGeom prst="rect">
            <a:avLst/>
          </a:prstGeom>
        </p:spPr>
      </p:pic>
      <p:pic>
        <p:nvPicPr>
          <p:cNvPr id="7" name="Obraz 6" descr="Obraz zawierający grafika wektorowa, clipart&#10;&#10;Opis wygenerowany automatycznie">
            <a:extLst>
              <a:ext uri="{FF2B5EF4-FFF2-40B4-BE49-F238E27FC236}">
                <a16:creationId xmlns:a16="http://schemas.microsoft.com/office/drawing/2014/main" id="{948C0D9A-1EE3-4622-BE4E-374D0211C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423" y="-170387"/>
            <a:ext cx="2448267" cy="3248478"/>
          </a:xfrm>
          <a:prstGeom prst="rect">
            <a:avLst/>
          </a:prstGeom>
        </p:spPr>
      </p:pic>
      <p:pic>
        <p:nvPicPr>
          <p:cNvPr id="9" name="Obraz 8" descr="Obraz zawierający clipart&#10;&#10;Opis wygenerowany automatycznie">
            <a:extLst>
              <a:ext uri="{FF2B5EF4-FFF2-40B4-BE49-F238E27FC236}">
                <a16:creationId xmlns:a16="http://schemas.microsoft.com/office/drawing/2014/main" id="{D882D174-84FF-49C5-8A4C-F37CB66EC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9795" y="3038166"/>
            <a:ext cx="2172003" cy="3248478"/>
          </a:xfrm>
          <a:prstGeom prst="rect">
            <a:avLst/>
          </a:prstGeom>
        </p:spPr>
      </p:pic>
      <p:pic>
        <p:nvPicPr>
          <p:cNvPr id="14" name="Obraz 13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1F921A3C-8800-402F-B6D9-64902E969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2081" y="4027990"/>
            <a:ext cx="2522549" cy="2754128"/>
          </a:xfrm>
          <a:prstGeom prst="rect">
            <a:avLst/>
          </a:prstGeom>
        </p:spPr>
      </p:pic>
      <p:pic>
        <p:nvPicPr>
          <p:cNvPr id="17" name="Obraz 16" descr="Obraz zawierający sprzęt&#10;&#10;Opis wygenerowany automatycznie">
            <a:extLst>
              <a:ext uri="{FF2B5EF4-FFF2-40B4-BE49-F238E27FC236}">
                <a16:creationId xmlns:a16="http://schemas.microsoft.com/office/drawing/2014/main" id="{55382DE8-7EB6-41E2-8AEF-3B001F511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4608" y="3633561"/>
            <a:ext cx="2057687" cy="324847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9D08DA8-D892-4B38-A9BF-436679CC99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46360" y="69872"/>
            <a:ext cx="3184387" cy="3280883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F95F420-BE12-4302-86AC-DC941F19632D}"/>
              </a:ext>
            </a:extLst>
          </p:cNvPr>
          <p:cNvSpPr txBox="1"/>
          <p:nvPr/>
        </p:nvSpPr>
        <p:spPr>
          <a:xfrm>
            <a:off x="6687879" y="4965405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Song </a:t>
            </a:r>
            <a:r>
              <a:rPr lang="pl-PL" dirty="0" err="1"/>
              <a:t>time</a:t>
            </a:r>
            <a:endParaRPr lang="pl-PL" dirty="0"/>
          </a:p>
        </p:txBody>
      </p:sp>
      <p:pic>
        <p:nvPicPr>
          <p:cNvPr id="21" name="40-_ CD2_NEW_40">
            <a:hlinkClick r:id="" action="ppaction://media"/>
            <a:extLst>
              <a:ext uri="{FF2B5EF4-FFF2-40B4-BE49-F238E27FC236}">
                <a16:creationId xmlns:a16="http://schemas.microsoft.com/office/drawing/2014/main" id="{E976DCE5-1E04-4F4C-B8F1-3CF2472C6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1560" y="4875073"/>
            <a:ext cx="609600" cy="609600"/>
          </a:xfrm>
          <a:prstGeom prst="rect">
            <a:avLst/>
          </a:prstGeom>
        </p:spPr>
      </p:pic>
      <p:pic>
        <p:nvPicPr>
          <p:cNvPr id="6" name="Obraz 5" descr="Obraz zawierający lalka, zabawka&#10;&#10;Opis wygenerowany automatycznie">
            <a:extLst>
              <a:ext uri="{FF2B5EF4-FFF2-40B4-BE49-F238E27FC236}">
                <a16:creationId xmlns:a16="http://schemas.microsoft.com/office/drawing/2014/main" id="{B7014F92-3607-484B-83A9-FE5EEA96EA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75" y="5465246"/>
            <a:ext cx="1125629" cy="1125629"/>
          </a:xfrm>
          <a:prstGeom prst="rect">
            <a:avLst/>
          </a:prstGeom>
        </p:spPr>
      </p:pic>
      <p:pic>
        <p:nvPicPr>
          <p:cNvPr id="8" name="Moje nagranie 10">
            <a:hlinkClick r:id="" action="ppaction://media"/>
            <a:extLst>
              <a:ext uri="{FF2B5EF4-FFF2-40B4-BE49-F238E27FC236}">
                <a16:creationId xmlns:a16="http://schemas.microsoft.com/office/drawing/2014/main" id="{CF141BD6-E63D-4653-9279-0E8E5B4493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31856" y="5916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4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DB2E9B-DF32-4867-B191-24A59EF5D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100" y="935665"/>
            <a:ext cx="4412407" cy="1733108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pig</a:t>
            </a:r>
            <a:r>
              <a:rPr lang="pl-PL" dirty="0"/>
              <a:t>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78BFD6-1147-4789-9B99-31542DEE7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>
            <a:off x="1524000" y="3602038"/>
            <a:ext cx="9144000" cy="1655762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B3CBBF-2797-4EDB-AB8F-753D6DB3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6" y="446566"/>
            <a:ext cx="7626227" cy="536944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D936F0F-C32D-4552-B83B-01C2BBA043A0}"/>
              </a:ext>
            </a:extLst>
          </p:cNvPr>
          <p:cNvSpPr txBox="1"/>
          <p:nvPr/>
        </p:nvSpPr>
        <p:spPr>
          <a:xfrm>
            <a:off x="8442251" y="4529469"/>
            <a:ext cx="3524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Trace</a:t>
            </a:r>
            <a:r>
              <a:rPr lang="pl-PL" dirty="0"/>
              <a:t> the </a:t>
            </a:r>
            <a:r>
              <a:rPr lang="pl-PL" dirty="0" err="1"/>
              <a:t>pig</a:t>
            </a:r>
            <a:r>
              <a:rPr lang="pl-PL" dirty="0"/>
              <a:t>, hen, </a:t>
            </a:r>
            <a:r>
              <a:rPr lang="pl-PL" dirty="0" err="1"/>
              <a:t>cow</a:t>
            </a:r>
            <a:r>
              <a:rPr lang="pl-PL" dirty="0"/>
              <a:t>, dog, </a:t>
            </a:r>
            <a:r>
              <a:rPr lang="pl-PL" dirty="0" err="1"/>
              <a:t>rabbit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Colour</a:t>
            </a:r>
            <a:r>
              <a:rPr lang="pl-PL" dirty="0"/>
              <a:t> the </a:t>
            </a:r>
            <a:r>
              <a:rPr lang="pl-PL" dirty="0" err="1"/>
              <a:t>horse</a:t>
            </a:r>
            <a:r>
              <a:rPr lang="pl-PL" dirty="0"/>
              <a:t> </a:t>
            </a:r>
            <a:r>
              <a:rPr lang="pl-PL" dirty="0" err="1"/>
              <a:t>brown</a:t>
            </a:r>
            <a:r>
              <a:rPr lang="pl-PL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F8A736-C841-42C7-B916-A7FCE708EEC6}"/>
              </a:ext>
            </a:extLst>
          </p:cNvPr>
          <p:cNvSpPr txBox="1"/>
          <p:nvPr/>
        </p:nvSpPr>
        <p:spPr>
          <a:xfrm>
            <a:off x="477078" y="6453809"/>
            <a:ext cx="798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 wydrukowania, dzieci obrysowują kształty zwierząt, kolorują konika na brązowo)</a:t>
            </a:r>
          </a:p>
        </p:txBody>
      </p:sp>
    </p:spTree>
    <p:extLst>
      <p:ext uri="{BB962C8B-B14F-4D97-AF65-F5344CB8AC3E}">
        <p14:creationId xmlns:p14="http://schemas.microsoft.com/office/powerpoint/2010/main" val="713041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125</Words>
  <Application>Microsoft Office PowerPoint</Application>
  <PresentationFormat>Panoramiczny</PresentationFormat>
  <Paragraphs>18</Paragraphs>
  <Slides>5</Slides>
  <Notes>0</Notes>
  <HiddenSlides>0</HiddenSlides>
  <MMClips>5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Leśne Skrzaty </vt:lpstr>
      <vt:lpstr> </vt:lpstr>
      <vt:lpstr>Dance </vt:lpstr>
      <vt:lpstr>.</vt:lpstr>
      <vt:lpstr>Where is the pig?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Leśne Skrzaty </dc:title>
  <dc:creator>kasia iwan</dc:creator>
  <cp:lastModifiedBy>kasia iwan</cp:lastModifiedBy>
  <cp:revision>20</cp:revision>
  <dcterms:created xsi:type="dcterms:W3CDTF">2021-04-06T13:32:31Z</dcterms:created>
  <dcterms:modified xsi:type="dcterms:W3CDTF">2021-04-06T19:43:36Z</dcterms:modified>
</cp:coreProperties>
</file>